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7.xml" ContentType="application/vnd.openxmlformats-officedocument.presentationml.notesSlide+xml"/>
  <Override PartName="/ppt/tags/tag93.xml" ContentType="application/vnd.openxmlformats-officedocument.presentationml.tags+xml"/>
  <Override PartName="/ppt/notesSlides/notesSlide1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notesSlides/notesSlide2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2.xml" ContentType="application/vnd.openxmlformats-officedocument.presentationml.notesSlide+xml"/>
  <Override PartName="/ppt/tags/tag117.xml" ContentType="application/vnd.openxmlformats-officedocument.presentationml.tags+xml"/>
  <Override PartName="/ppt/notesSlides/notesSlide23.xml" ContentType="application/vnd.openxmlformats-officedocument.presentationml.notesSlide+xml"/>
  <Override PartName="/ppt/tags/tag118.xml" ContentType="application/vnd.openxmlformats-officedocument.presentationml.tags+xml"/>
  <Override PartName="/ppt/notesSlides/notesSlide24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5.xml" ContentType="application/vnd.openxmlformats-officedocument.presentationml.notesSlide+xml"/>
  <Override PartName="/ppt/tags/tag121.xml" ContentType="application/vnd.openxmlformats-officedocument.presentationml.tags+xml"/>
  <Override PartName="/ppt/notesSlides/notesSlide26.xml" ContentType="application/vnd.openxmlformats-officedocument.presentationml.notesSlide+xml"/>
  <Override PartName="/ppt/tags/tag122.xml" ContentType="application/vnd.openxmlformats-officedocument.presentationml.tags+xml"/>
  <Override PartName="/ppt/notesSlides/notesSlide27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8.xml" ContentType="application/vnd.openxmlformats-officedocument.presentationml.notesSlide+xml"/>
  <Override PartName="/ppt/tags/tag126.xml" ContentType="application/vnd.openxmlformats-officedocument.presentationml.tags+xml"/>
  <Override PartName="/ppt/notesSlides/notesSlide2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0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3.xml" ContentType="application/vnd.openxmlformats-officedocument.presentationml.notesSlide+xml"/>
  <Override PartName="/ppt/tags/tag141.xml" ContentType="application/vnd.openxmlformats-officedocument.presentationml.tags+xml"/>
  <Override PartName="/ppt/notesSlides/notesSlide3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5.xml" ContentType="application/vnd.openxmlformats-officedocument.presentationml.notesSlide+xml"/>
  <Override PartName="/ppt/tags/tag144.xml" ContentType="application/vnd.openxmlformats-officedocument.presentationml.tags+xml"/>
  <Override PartName="/ppt/notesSlides/notesSlide36.xml" ContentType="application/vnd.openxmlformats-officedocument.presentationml.notesSlide+xml"/>
  <Override PartName="/ppt/tags/tag145.xml" ContentType="application/vnd.openxmlformats-officedocument.presentationml.tags+xml"/>
  <Override PartName="/ppt/notesSlides/notesSlide37.xml" ContentType="application/vnd.openxmlformats-officedocument.presentationml.notesSlide+xml"/>
  <Override PartName="/ppt/tags/tag146.xml" ContentType="application/vnd.openxmlformats-officedocument.presentationml.tags+xml"/>
  <Override PartName="/ppt/notesSlides/notesSlide38.xml" ContentType="application/vnd.openxmlformats-officedocument.presentationml.notesSlide+xml"/>
  <Override PartName="/ppt/tags/tag147.xml" ContentType="application/vnd.openxmlformats-officedocument.presentationml.tags+xml"/>
  <Override PartName="/ppt/notesSlides/notesSlide3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40.xml" ContentType="application/vnd.openxmlformats-officedocument.presentationml.notesSlide+xml"/>
  <Override PartName="/ppt/tags/tag152.xml" ContentType="application/vnd.openxmlformats-officedocument.presentationml.tags+xml"/>
  <Override PartName="/ppt/notesSlides/notesSlide41.xml" ContentType="application/vnd.openxmlformats-officedocument.presentationml.notesSlide+xml"/>
  <Override PartName="/ppt/tags/tag153.xml" ContentType="application/vnd.openxmlformats-officedocument.presentationml.tags+xml"/>
  <Override PartName="/ppt/notesSlides/notesSlide42.xml" ContentType="application/vnd.openxmlformats-officedocument.presentationml.notesSlide+xml"/>
  <Override PartName="/ppt/tags/tag154.xml" ContentType="application/vnd.openxmlformats-officedocument.presentationml.tags+xml"/>
  <Override PartName="/ppt/notesSlides/notesSlide43.xml" ContentType="application/vnd.openxmlformats-officedocument.presentationml.notesSlide+xml"/>
  <Override PartName="/ppt/tags/tag155.xml" ContentType="application/vnd.openxmlformats-officedocument.presentationml.tags+xml"/>
  <Override PartName="/ppt/notesSlides/notesSlide44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4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4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8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4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50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51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2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3.xml" ContentType="application/vnd.openxmlformats-officedocument.presentationml.notesSlide+xml"/>
  <Override PartName="/ppt/tags/tag193.xml" ContentType="application/vnd.openxmlformats-officedocument.presentationml.tags+xml"/>
  <Override PartName="/ppt/notesSlides/notesSlide5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50" r:id="rId2"/>
    <p:sldId id="313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81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92" r:id="rId35"/>
    <p:sldId id="391" r:id="rId36"/>
    <p:sldId id="382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383" r:id="rId55"/>
    <p:sldId id="268" r:id="rId5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961" autoAdjust="0"/>
  </p:normalViewPr>
  <p:slideViewPr>
    <p:cSldViewPr>
      <p:cViewPr varScale="1">
        <p:scale>
          <a:sx n="85" d="100"/>
          <a:sy n="85" d="100"/>
        </p:scale>
        <p:origin x="1363" y="72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174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032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1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206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14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13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77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24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750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30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65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63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24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25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69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631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8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707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662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81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27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5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524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009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531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160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257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845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355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1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70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39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326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19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25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138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970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113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08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090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632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121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49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72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97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4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984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69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62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033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52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522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42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2020-10-15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67.xml"/><Relationship Id="rId7" Type="http://schemas.openxmlformats.org/officeDocument/2006/relationships/image" Target="../media/image30.png"/><Relationship Id="rId12" Type="http://schemas.openxmlformats.org/officeDocument/2006/relationships/image" Target="../media/image7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0.png"/><Relationship Id="rId4" Type="http://schemas.openxmlformats.org/officeDocument/2006/relationships/tags" Target="../tags/tag68.xml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71.xml"/><Relationship Id="rId7" Type="http://schemas.openxmlformats.org/officeDocument/2006/relationships/image" Target="../media/image73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76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76.xml"/><Relationship Id="rId7" Type="http://schemas.openxmlformats.org/officeDocument/2006/relationships/image" Target="../media/image78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0.png"/><Relationship Id="rId11" Type="http://schemas.openxmlformats.org/officeDocument/2006/relationships/image" Target="../media/image82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8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79.xml"/><Relationship Id="rId7" Type="http://schemas.openxmlformats.org/officeDocument/2006/relationships/image" Target="../media/image30.png"/><Relationship Id="rId12" Type="http://schemas.openxmlformats.org/officeDocument/2006/relationships/image" Target="../media/image86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tags" Target="../tags/tag80.xml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83.xml"/><Relationship Id="rId7" Type="http://schemas.openxmlformats.org/officeDocument/2006/relationships/image" Target="../media/image30.png"/><Relationship Id="rId12" Type="http://schemas.openxmlformats.org/officeDocument/2006/relationships/image" Target="../media/image9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84.xml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87.xml"/><Relationship Id="rId7" Type="http://schemas.openxmlformats.org/officeDocument/2006/relationships/image" Target="../media/image9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9.png"/><Relationship Id="rId3" Type="http://schemas.openxmlformats.org/officeDocument/2006/relationships/tags" Target="../tags/tag90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98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5" Type="http://schemas.openxmlformats.org/officeDocument/2006/relationships/tags" Target="../tags/tag92.xml"/><Relationship Id="rId10" Type="http://schemas.openxmlformats.org/officeDocument/2006/relationships/image" Target="../media/image96.png"/><Relationship Id="rId4" Type="http://schemas.openxmlformats.org/officeDocument/2006/relationships/tags" Target="../tags/tag91.xml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07.png"/><Relationship Id="rId3" Type="http://schemas.openxmlformats.org/officeDocument/2006/relationships/tags" Target="../tags/tag96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106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5.png"/><Relationship Id="rId5" Type="http://schemas.openxmlformats.org/officeDocument/2006/relationships/tags" Target="../tags/tag98.xml"/><Relationship Id="rId10" Type="http://schemas.openxmlformats.org/officeDocument/2006/relationships/image" Target="../media/image104.png"/><Relationship Id="rId4" Type="http://schemas.openxmlformats.org/officeDocument/2006/relationships/tags" Target="../tags/tag97.xml"/><Relationship Id="rId9" Type="http://schemas.openxmlformats.org/officeDocument/2006/relationships/image" Target="../media/image103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0" Type="http://schemas.openxmlformats.org/officeDocument/2006/relationships/image" Target="../media/image8.png"/><Relationship Id="rId4" Type="http://schemas.openxmlformats.org/officeDocument/2006/relationships/tags" Target="../tags/tag8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2.png"/><Relationship Id="rId3" Type="http://schemas.openxmlformats.org/officeDocument/2006/relationships/tags" Target="../tags/tag102.xml"/><Relationship Id="rId21" Type="http://schemas.openxmlformats.org/officeDocument/2006/relationships/image" Target="../media/image115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111.png"/><Relationship Id="rId2" Type="http://schemas.openxmlformats.org/officeDocument/2006/relationships/tags" Target="../tags/tag101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118.png"/><Relationship Id="rId5" Type="http://schemas.openxmlformats.org/officeDocument/2006/relationships/tags" Target="../tags/tag104.xml"/><Relationship Id="rId15" Type="http://schemas.openxmlformats.org/officeDocument/2006/relationships/image" Target="../media/image30.png"/><Relationship Id="rId23" Type="http://schemas.openxmlformats.org/officeDocument/2006/relationships/image" Target="../media/image117.png"/><Relationship Id="rId10" Type="http://schemas.openxmlformats.org/officeDocument/2006/relationships/tags" Target="../tags/tag109.xml"/><Relationship Id="rId19" Type="http://schemas.openxmlformats.org/officeDocument/2006/relationships/image" Target="../media/image113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3.png"/><Relationship Id="rId3" Type="http://schemas.openxmlformats.org/officeDocument/2006/relationships/tags" Target="../tags/tag11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122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5" Type="http://schemas.openxmlformats.org/officeDocument/2006/relationships/tags" Target="../tags/tag116.xml"/><Relationship Id="rId10" Type="http://schemas.openxmlformats.org/officeDocument/2006/relationships/image" Target="../media/image120.png"/><Relationship Id="rId4" Type="http://schemas.openxmlformats.org/officeDocument/2006/relationships/tags" Target="../tags/tag115.xml"/><Relationship Id="rId9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5" Type="http://schemas.openxmlformats.org/officeDocument/2006/relationships/image" Target="../media/image12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5" Type="http://schemas.openxmlformats.org/officeDocument/2006/relationships/image" Target="../media/image125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7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26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128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5" Type="http://schemas.openxmlformats.org/officeDocument/2006/relationships/image" Target="../media/image129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25.xml"/><Relationship Id="rId7" Type="http://schemas.openxmlformats.org/officeDocument/2006/relationships/image" Target="../media/image130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5" Type="http://schemas.openxmlformats.org/officeDocument/2006/relationships/image" Target="../media/image13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129.xml"/><Relationship Id="rId7" Type="http://schemas.openxmlformats.org/officeDocument/2006/relationships/image" Target="../media/image30.png"/><Relationship Id="rId12" Type="http://schemas.openxmlformats.org/officeDocument/2006/relationships/image" Target="../media/image13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0.xml"/><Relationship Id="rId11" Type="http://schemas.openxmlformats.org/officeDocument/2006/relationships/image" Target="../media/image1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6.png"/><Relationship Id="rId4" Type="http://schemas.openxmlformats.org/officeDocument/2006/relationships/tags" Target="../tags/tag130.xml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33.xml"/><Relationship Id="rId7" Type="http://schemas.openxmlformats.org/officeDocument/2006/relationships/image" Target="../media/image13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45.png"/><Relationship Id="rId3" Type="http://schemas.openxmlformats.org/officeDocument/2006/relationships/tags" Target="../tags/tag136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14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3.png"/><Relationship Id="rId5" Type="http://schemas.openxmlformats.org/officeDocument/2006/relationships/tags" Target="../tags/tag138.xml"/><Relationship Id="rId10" Type="http://schemas.openxmlformats.org/officeDocument/2006/relationships/image" Target="../media/image41.png"/><Relationship Id="rId4" Type="http://schemas.openxmlformats.org/officeDocument/2006/relationships/tags" Target="../tags/tag137.xml"/><Relationship Id="rId9" Type="http://schemas.openxmlformats.org/officeDocument/2006/relationships/image" Target="../media/image142.png"/><Relationship Id="rId14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7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5" Type="http://schemas.openxmlformats.org/officeDocument/2006/relationships/image" Target="../media/image160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5" Type="http://schemas.openxmlformats.org/officeDocument/2006/relationships/image" Target="../media/image161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Relationship Id="rId5" Type="http://schemas.openxmlformats.org/officeDocument/2006/relationships/image" Target="../media/image162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tags" Target="../tags/tag15.xml"/><Relationship Id="rId21" Type="http://schemas.openxmlformats.org/officeDocument/2006/relationships/image" Target="../media/image22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tags" Target="../tags/tag1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25.png"/><Relationship Id="rId5" Type="http://schemas.openxmlformats.org/officeDocument/2006/relationships/tags" Target="../tags/tag17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tags" Target="../tags/tag22.xml"/><Relationship Id="rId19" Type="http://schemas.openxmlformats.org/officeDocument/2006/relationships/image" Target="../media/image20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tags" Target="../tags/tag150.xml"/><Relationship Id="rId7" Type="http://schemas.openxmlformats.org/officeDocument/2006/relationships/image" Target="../media/image147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1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5.png"/><Relationship Id="rId4" Type="http://schemas.openxmlformats.org/officeDocument/2006/relationships/tags" Target="../tags/tag151.xml"/><Relationship Id="rId9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5" Type="http://schemas.openxmlformats.org/officeDocument/2006/relationships/image" Target="../media/image167.png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Relationship Id="rId5" Type="http://schemas.openxmlformats.org/officeDocument/2006/relationships/image" Target="../media/image16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5" Type="http://schemas.openxmlformats.org/officeDocument/2006/relationships/image" Target="../media/image169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Relationship Id="rId5" Type="http://schemas.openxmlformats.org/officeDocument/2006/relationships/image" Target="../media/image170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168.xml"/><Relationship Id="rId18" Type="http://schemas.openxmlformats.org/officeDocument/2006/relationships/notesSlide" Target="../notesSlides/notesSlide45.xml"/><Relationship Id="rId26" Type="http://schemas.openxmlformats.org/officeDocument/2006/relationships/image" Target="../media/image177.png"/><Relationship Id="rId3" Type="http://schemas.openxmlformats.org/officeDocument/2006/relationships/tags" Target="../tags/tag158.xml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10" Type="http://schemas.openxmlformats.org/officeDocument/2006/relationships/tags" Target="../tags/tag165.xml"/><Relationship Id="rId19" Type="http://schemas.openxmlformats.org/officeDocument/2006/relationships/image" Target="../media/image147.png"/><Relationship Id="rId31" Type="http://schemas.openxmlformats.org/officeDocument/2006/relationships/image" Target="../media/image182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8" Type="http://schemas.openxmlformats.org/officeDocument/2006/relationships/tags" Target="../tags/tag16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174.xml"/><Relationship Id="rId7" Type="http://schemas.openxmlformats.org/officeDocument/2006/relationships/image" Target="../media/image186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46.xml"/><Relationship Id="rId10" Type="http://schemas.openxmlformats.org/officeDocument/2006/relationships/image" Target="../media/image18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1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190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179.xml"/><Relationship Id="rId7" Type="http://schemas.openxmlformats.org/officeDocument/2006/relationships/image" Target="../media/image193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48.xml"/><Relationship Id="rId10" Type="http://schemas.openxmlformats.org/officeDocument/2006/relationships/image" Target="../media/image19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tags" Target="../tags/tag182.xml"/><Relationship Id="rId7" Type="http://schemas.openxmlformats.org/officeDocument/2006/relationships/image" Target="../media/image147.png"/><Relationship Id="rId12" Type="http://schemas.openxmlformats.org/officeDocument/2006/relationships/image" Target="../media/image201.png"/><Relationship Id="rId2" Type="http://schemas.openxmlformats.org/officeDocument/2006/relationships/tags" Target="../tags/tag181.xml"/><Relationship Id="rId16" Type="http://schemas.openxmlformats.org/officeDocument/2006/relationships/image" Target="../media/image205.png"/><Relationship Id="rId1" Type="http://schemas.openxmlformats.org/officeDocument/2006/relationships/tags" Target="../tags/tag180.xml"/><Relationship Id="rId6" Type="http://schemas.openxmlformats.org/officeDocument/2006/relationships/notesSlide" Target="../notesSlides/notesSlide49.xml"/><Relationship Id="rId11" Type="http://schemas.openxmlformats.org/officeDocument/2006/relationships/image" Target="../media/image20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tags" Target="../tags/tag183.xml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1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29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7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06.png"/><Relationship Id="rId5" Type="http://schemas.openxmlformats.org/officeDocument/2006/relationships/image" Target="../media/image147.png"/><Relationship Id="rId10" Type="http://schemas.openxmlformats.org/officeDocument/2006/relationships/image" Target="../media/image210.png"/><Relationship Id="rId4" Type="http://schemas.openxmlformats.org/officeDocument/2006/relationships/notesSlide" Target="../notesSlides/notesSlide50.xml"/><Relationship Id="rId9" Type="http://schemas.openxmlformats.org/officeDocument/2006/relationships/image" Target="../media/image20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tags" Target="../tags/tag188.xml"/><Relationship Id="rId7" Type="http://schemas.openxmlformats.org/officeDocument/2006/relationships/image" Target="../media/image211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5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214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7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216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Relationship Id="rId5" Type="http://schemas.openxmlformats.org/officeDocument/2006/relationships/image" Target="../media/image157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21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30.png"/><Relationship Id="rId18" Type="http://schemas.openxmlformats.org/officeDocument/2006/relationships/image" Target="../media/image42.png"/><Relationship Id="rId3" Type="http://schemas.openxmlformats.org/officeDocument/2006/relationships/tags" Target="../tags/tag35.xml"/><Relationship Id="rId21" Type="http://schemas.openxmlformats.org/officeDocument/2006/relationships/image" Target="../media/image45.png"/><Relationship Id="rId7" Type="http://schemas.openxmlformats.org/officeDocument/2006/relationships/tags" Target="../tags/tag39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41.png"/><Relationship Id="rId2" Type="http://schemas.openxmlformats.org/officeDocument/2006/relationships/tags" Target="../tags/tag34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7.xml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tags" Target="../tags/tag42.xml"/><Relationship Id="rId19" Type="http://schemas.openxmlformats.org/officeDocument/2006/relationships/image" Target="../media/image43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30.png"/><Relationship Id="rId18" Type="http://schemas.openxmlformats.org/officeDocument/2006/relationships/image" Target="../media/image51.png"/><Relationship Id="rId3" Type="http://schemas.openxmlformats.org/officeDocument/2006/relationships/tags" Target="../tags/tag45.xml"/><Relationship Id="rId21" Type="http://schemas.openxmlformats.org/officeDocument/2006/relationships/image" Target="../media/image54.png"/><Relationship Id="rId7" Type="http://schemas.openxmlformats.org/officeDocument/2006/relationships/tags" Target="../tags/tag49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50.png"/><Relationship Id="rId2" Type="http://schemas.openxmlformats.org/officeDocument/2006/relationships/tags" Target="../tags/tag4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tags" Target="../tags/tag52.xml"/><Relationship Id="rId19" Type="http://schemas.openxmlformats.org/officeDocument/2006/relationships/image" Target="../media/image52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1.png"/><Relationship Id="rId2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30.png"/><Relationship Id="rId17" Type="http://schemas.openxmlformats.org/officeDocument/2006/relationships/image" Target="../media/image61.png"/><Relationship Id="rId2" Type="http://schemas.openxmlformats.org/officeDocument/2006/relationships/tags" Target="../tags/tag5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57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3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4.xml"/><Relationship Id="rId7" Type="http://schemas.openxmlformats.org/officeDocument/2006/relationships/image" Target="../media/image6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95536" y="421854"/>
            <a:ext cx="4104456" cy="44852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3FF46-3BD2-41B4-A5A1-8B4F786EAD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3123092" y="5806734"/>
            <a:ext cx="3105092" cy="5745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07" y="2068912"/>
            <a:ext cx="5687594" cy="4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12" y="3343593"/>
            <a:ext cx="4421436" cy="3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30" y="4544658"/>
            <a:ext cx="1750405" cy="25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020F08-F7DD-48AC-B24E-5C80F4D8B8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5" y="495747"/>
            <a:ext cx="2879087" cy="31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64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12" y="975741"/>
            <a:ext cx="3240083" cy="2811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9872" y="3212976"/>
            <a:ext cx="5512044" cy="3498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66" y="1442038"/>
            <a:ext cx="2139994" cy="22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33" y="1907273"/>
            <a:ext cx="2272600" cy="2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13" y="2329343"/>
            <a:ext cx="2313754" cy="246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69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" y="1248253"/>
            <a:ext cx="1979042" cy="27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692571"/>
            <a:ext cx="3184081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7" y="2276872"/>
            <a:ext cx="775476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6" y="105444"/>
            <a:ext cx="7472870" cy="66195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8" y="5157192"/>
            <a:ext cx="719428" cy="7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2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" y="1248253"/>
            <a:ext cx="2046717" cy="2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1700808"/>
            <a:ext cx="7553325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4" y="4379660"/>
            <a:ext cx="3579468" cy="2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53" y="4829894"/>
            <a:ext cx="7534275" cy="16954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267" y="95479"/>
            <a:ext cx="4460257" cy="1535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04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54" y="1271569"/>
            <a:ext cx="7886700" cy="19240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62739" y="2860032"/>
            <a:ext cx="612068" cy="30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3457125"/>
            <a:ext cx="3357840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232" y="3863857"/>
            <a:ext cx="7695208" cy="15527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4279279"/>
            <a:ext cx="144016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8" y="5511009"/>
            <a:ext cx="7432359" cy="48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8" y="6089607"/>
            <a:ext cx="7262257" cy="227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72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182934"/>
            <a:ext cx="4415642" cy="24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705" y="248558"/>
            <a:ext cx="2914650" cy="1790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600" y="2281408"/>
            <a:ext cx="7467600" cy="2057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9" y="4700205"/>
            <a:ext cx="6282800" cy="2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7" y="5041610"/>
            <a:ext cx="4108513" cy="22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182935"/>
            <a:ext cx="2694807" cy="2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0" y="1523540"/>
            <a:ext cx="7055119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4" y="1973439"/>
            <a:ext cx="6467475" cy="2295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232" y="4535050"/>
            <a:ext cx="7695208" cy="15527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03447" y="4942159"/>
            <a:ext cx="144016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3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182935"/>
            <a:ext cx="3591044" cy="2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0" y="5445224"/>
            <a:ext cx="7339080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9885" y="188640"/>
            <a:ext cx="2952750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910" y="2628599"/>
            <a:ext cx="6943725" cy="2533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779687"/>
            <a:ext cx="5349984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01" y="6123737"/>
            <a:ext cx="5410347" cy="19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5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88" y="1194607"/>
            <a:ext cx="6343650" cy="2181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732592"/>
            <a:ext cx="7886080" cy="25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166309"/>
            <a:ext cx="1608044" cy="21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1" y="1470967"/>
            <a:ext cx="4465179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774988"/>
            <a:ext cx="5853431" cy="2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0" y="2119039"/>
            <a:ext cx="3250841" cy="19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041" y="2534461"/>
            <a:ext cx="6381750" cy="1847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232" y="4684570"/>
            <a:ext cx="7695208" cy="155274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843607" y="5091679"/>
            <a:ext cx="144016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9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78" y="277899"/>
            <a:ext cx="719428" cy="38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4" y="1268760"/>
            <a:ext cx="3350835" cy="2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905052"/>
            <a:ext cx="2685057" cy="2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543330"/>
            <a:ext cx="2269861" cy="2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3175543"/>
            <a:ext cx="5765191" cy="30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192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019" y="260648"/>
            <a:ext cx="2962275" cy="276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883" y="3249433"/>
            <a:ext cx="6991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9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2" y="1124744"/>
            <a:ext cx="1550124" cy="44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00" y="1677418"/>
            <a:ext cx="281675" cy="33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50" y="1717533"/>
            <a:ext cx="6762931" cy="48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22" y="2275613"/>
            <a:ext cx="279541" cy="29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63370"/>
            <a:ext cx="4755544" cy="19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63" y="2718782"/>
            <a:ext cx="281675" cy="33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그림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8" y="2783841"/>
            <a:ext cx="6835406" cy="4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3" y="3355296"/>
            <a:ext cx="279541" cy="29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5" y="3443053"/>
            <a:ext cx="5199395" cy="18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그림 4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3" y="3679275"/>
            <a:ext cx="279541" cy="29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5" y="3767032"/>
            <a:ext cx="3099640" cy="18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07704" y="4281635"/>
            <a:ext cx="5505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9AA5F-BD8C-4BC7-9DBC-8E268EE202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166309"/>
            <a:ext cx="1068473" cy="2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F0AF7C-3384-4D67-8603-3FC9BF5D2D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1" y="1494217"/>
            <a:ext cx="4875344" cy="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86D6EB-7138-4293-BAAD-A1F2E45A6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291" y="1916832"/>
            <a:ext cx="6400800" cy="23717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C28A8-75D9-451D-AB8A-43FB9C2D72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96" y="4729019"/>
            <a:ext cx="762106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3D0168-63ED-480A-8D93-4D53F9CE8DE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0" y="5056927"/>
            <a:ext cx="6491313" cy="220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040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C454DD-36AA-4356-829A-692374159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54" y="1048374"/>
            <a:ext cx="7335937" cy="55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48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979BAD-3ACB-4151-89C3-0B46519A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01" y="1272656"/>
            <a:ext cx="68103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E36749-31C4-44C7-B7F4-D5F80545C0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7" y="1166309"/>
            <a:ext cx="3458438" cy="23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6FE61F-00D4-4854-AE87-98EFFC2F3F67}"/>
              </a:ext>
            </a:extLst>
          </p:cNvPr>
          <p:cNvGrpSpPr/>
          <p:nvPr/>
        </p:nvGrpSpPr>
        <p:grpSpPr>
          <a:xfrm>
            <a:off x="1173258" y="1605550"/>
            <a:ext cx="7178033" cy="4895825"/>
            <a:chOff x="1187624" y="1916416"/>
            <a:chExt cx="7178033" cy="48958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0C8C02-C06F-48FA-B8B5-0DD15FE35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7624" y="1916416"/>
              <a:ext cx="7178033" cy="489582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D960F6-CE70-4F83-B410-1D904EB81111}"/>
                </a:ext>
              </a:extLst>
            </p:cNvPr>
            <p:cNvSpPr/>
            <p:nvPr/>
          </p:nvSpPr>
          <p:spPr>
            <a:xfrm>
              <a:off x="6516216" y="3248772"/>
              <a:ext cx="93610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02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544DFF-9275-414B-8F69-0589FF5905CA}"/>
              </a:ext>
            </a:extLst>
          </p:cNvPr>
          <p:cNvGrpSpPr/>
          <p:nvPr/>
        </p:nvGrpSpPr>
        <p:grpSpPr>
          <a:xfrm>
            <a:off x="1180703" y="167404"/>
            <a:ext cx="6735391" cy="6523191"/>
            <a:chOff x="2019801" y="74160"/>
            <a:chExt cx="6735391" cy="65231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72E2C0-01CB-4211-8B25-014D8078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9801" y="74160"/>
              <a:ext cx="6735391" cy="652319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6A8BE39-B87C-49A7-B111-7788F77B6470}"/>
                </a:ext>
              </a:extLst>
            </p:cNvPr>
            <p:cNvSpPr/>
            <p:nvPr/>
          </p:nvSpPr>
          <p:spPr>
            <a:xfrm>
              <a:off x="2708845" y="6192463"/>
              <a:ext cx="122413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65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000074-A15B-4350-AC81-D27062550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3" y="67744"/>
            <a:ext cx="7195373" cy="67225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A9B00D-A48B-4EE5-BC29-FD91DA3052B3}"/>
              </a:ext>
            </a:extLst>
          </p:cNvPr>
          <p:cNvSpPr/>
          <p:nvPr/>
        </p:nvSpPr>
        <p:spPr>
          <a:xfrm>
            <a:off x="3647664" y="1717677"/>
            <a:ext cx="26642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AB1C03-D53F-40E1-A8B5-C040A43DFE54}"/>
              </a:ext>
            </a:extLst>
          </p:cNvPr>
          <p:cNvSpPr/>
          <p:nvPr/>
        </p:nvSpPr>
        <p:spPr>
          <a:xfrm>
            <a:off x="7566987" y="1722510"/>
            <a:ext cx="260873" cy="194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3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6123B0-17A8-47D2-A3B3-A749E246BD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8" y="1166309"/>
            <a:ext cx="2330521" cy="23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38E9D6-B775-4AE0-910C-BCABC8AB7E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1" y="1494216"/>
            <a:ext cx="6044110" cy="2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86876C-B299-4DF3-B987-89AAC1BBE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291" y="1916832"/>
            <a:ext cx="7010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3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A0ED7E-F102-46DE-8BA7-30C5657F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75" y="1173502"/>
            <a:ext cx="7632848" cy="4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30" name="Picture 6 1" descr="이력서에 대한 아이콘 인포 그래픽 템플릿, 개인 프로필, 이력서 조직 로열티 무료 사진, 그림, 이미지 그리고 스톡포토그래피.  Image 59582857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96" y="2492896"/>
            <a:ext cx="2335155" cy="33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 1" descr="이력서/자기소개서양식] 눈에 띄는 독특한 인포그래픽형으로 취업에 승부 걸자 : 네이버 블로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669" y="2492896"/>
            <a:ext cx="1860402" cy="33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인포그래픽 초보들을 위한 디자인 강좌♥ (자기소개) : 네이버 블로그 | 인포그래픽, 디자인 이력서, 디자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89" y="2496197"/>
            <a:ext cx="2329187" cy="33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6" y="256622"/>
            <a:ext cx="3997096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3" y="1273194"/>
            <a:ext cx="1980870" cy="2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717510"/>
            <a:ext cx="7642402" cy="5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469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400B20-0E13-4F52-9BCC-2B76B64203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8" y="1166309"/>
            <a:ext cx="3472156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C29713-984C-4397-A8CB-E42AEAB7A7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1" y="1498091"/>
            <a:ext cx="2784735" cy="2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5687EC-D142-489D-8FD0-D22A468041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036" y="1852574"/>
            <a:ext cx="6353175" cy="914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22ED2B-7A56-42C4-9DCC-29A1EE1B04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5" y="3072835"/>
            <a:ext cx="1868380" cy="2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7C542C-9B85-45C3-BEE4-35D5AAD0C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8032" y="3429000"/>
            <a:ext cx="5620474" cy="305024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D0B2A4-67D4-42CC-99B7-89BC2AA71A3B}"/>
              </a:ext>
            </a:extLst>
          </p:cNvPr>
          <p:cNvSpPr/>
          <p:nvPr/>
        </p:nvSpPr>
        <p:spPr>
          <a:xfrm>
            <a:off x="4677673" y="4261089"/>
            <a:ext cx="666178" cy="225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E6CC31-2470-499D-A089-27644FEC220A}"/>
              </a:ext>
            </a:extLst>
          </p:cNvPr>
          <p:cNvSpPr/>
          <p:nvPr/>
        </p:nvSpPr>
        <p:spPr>
          <a:xfrm>
            <a:off x="3327036" y="4981169"/>
            <a:ext cx="1629615" cy="167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3F16B1-62B0-40D5-9A51-D38646EB791D}"/>
              </a:ext>
            </a:extLst>
          </p:cNvPr>
          <p:cNvSpPr/>
          <p:nvPr/>
        </p:nvSpPr>
        <p:spPr>
          <a:xfrm>
            <a:off x="4983811" y="4963063"/>
            <a:ext cx="260873" cy="194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88B7B-A057-446D-BB05-6A5D9005AC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8" y="1166310"/>
            <a:ext cx="913003" cy="2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A305AD-FC2D-4B02-A05B-DA00EA6DEC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1" y="1498091"/>
            <a:ext cx="4869858" cy="21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FB162C-4DB1-409E-BDA4-27353BB23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249" y="1880351"/>
            <a:ext cx="72009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7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FCA2E7-726B-4F32-9005-DD8E7E386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649" y="1180288"/>
            <a:ext cx="6667500" cy="3057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976534-6B40-42B0-AB35-8E21E0D2C0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3" y="4612557"/>
            <a:ext cx="7695208" cy="1552742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11A4A4B-3174-4126-AE48-01A38C8FB824}"/>
              </a:ext>
            </a:extLst>
          </p:cNvPr>
          <p:cNvSpPr/>
          <p:nvPr/>
        </p:nvSpPr>
        <p:spPr>
          <a:xfrm>
            <a:off x="1510431" y="5822307"/>
            <a:ext cx="1309607" cy="472699"/>
          </a:xfrm>
          <a:custGeom>
            <a:avLst/>
            <a:gdLst>
              <a:gd name="connsiteX0" fmla="*/ 0 w 1309607"/>
              <a:gd name="connsiteY0" fmla="*/ 0 h 472699"/>
              <a:gd name="connsiteX1" fmla="*/ 0 w 1309607"/>
              <a:gd name="connsiteY1" fmla="*/ 472699 h 472699"/>
              <a:gd name="connsiteX2" fmla="*/ 123987 w 1309607"/>
              <a:gd name="connsiteY2" fmla="*/ 468824 h 472699"/>
              <a:gd name="connsiteX3" fmla="*/ 1309607 w 1309607"/>
              <a:gd name="connsiteY3" fmla="*/ 468824 h 472699"/>
              <a:gd name="connsiteX4" fmla="*/ 1309607 w 1309607"/>
              <a:gd name="connsiteY4" fmla="*/ 7749 h 47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607" h="472699">
                <a:moveTo>
                  <a:pt x="0" y="0"/>
                </a:moveTo>
                <a:lnTo>
                  <a:pt x="0" y="472699"/>
                </a:lnTo>
                <a:lnTo>
                  <a:pt x="123987" y="468824"/>
                </a:lnTo>
                <a:lnTo>
                  <a:pt x="1309607" y="468824"/>
                </a:lnTo>
                <a:lnTo>
                  <a:pt x="1309607" y="7749"/>
                </a:ln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BE78C37-D160-4F86-B9A0-669095B455D6}"/>
              </a:ext>
            </a:extLst>
          </p:cNvPr>
          <p:cNvSpPr/>
          <p:nvPr/>
        </p:nvSpPr>
        <p:spPr>
          <a:xfrm>
            <a:off x="3067582" y="5813443"/>
            <a:ext cx="1309607" cy="472699"/>
          </a:xfrm>
          <a:custGeom>
            <a:avLst/>
            <a:gdLst>
              <a:gd name="connsiteX0" fmla="*/ 0 w 1309607"/>
              <a:gd name="connsiteY0" fmla="*/ 0 h 472699"/>
              <a:gd name="connsiteX1" fmla="*/ 0 w 1309607"/>
              <a:gd name="connsiteY1" fmla="*/ 472699 h 472699"/>
              <a:gd name="connsiteX2" fmla="*/ 123987 w 1309607"/>
              <a:gd name="connsiteY2" fmla="*/ 468824 h 472699"/>
              <a:gd name="connsiteX3" fmla="*/ 1309607 w 1309607"/>
              <a:gd name="connsiteY3" fmla="*/ 468824 h 472699"/>
              <a:gd name="connsiteX4" fmla="*/ 1309607 w 1309607"/>
              <a:gd name="connsiteY4" fmla="*/ 7749 h 47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607" h="472699">
                <a:moveTo>
                  <a:pt x="0" y="0"/>
                </a:moveTo>
                <a:lnTo>
                  <a:pt x="0" y="472699"/>
                </a:lnTo>
                <a:lnTo>
                  <a:pt x="123987" y="468824"/>
                </a:lnTo>
                <a:lnTo>
                  <a:pt x="1309607" y="468824"/>
                </a:lnTo>
                <a:lnTo>
                  <a:pt x="1309607" y="7749"/>
                </a:ln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FBDD223-BE8F-42AB-A07F-563AD43237C4}"/>
              </a:ext>
            </a:extLst>
          </p:cNvPr>
          <p:cNvSpPr/>
          <p:nvPr/>
        </p:nvSpPr>
        <p:spPr>
          <a:xfrm>
            <a:off x="4519367" y="5813443"/>
            <a:ext cx="3168352" cy="472699"/>
          </a:xfrm>
          <a:custGeom>
            <a:avLst/>
            <a:gdLst>
              <a:gd name="connsiteX0" fmla="*/ 0 w 1309607"/>
              <a:gd name="connsiteY0" fmla="*/ 0 h 472699"/>
              <a:gd name="connsiteX1" fmla="*/ 0 w 1309607"/>
              <a:gd name="connsiteY1" fmla="*/ 472699 h 472699"/>
              <a:gd name="connsiteX2" fmla="*/ 123987 w 1309607"/>
              <a:gd name="connsiteY2" fmla="*/ 468824 h 472699"/>
              <a:gd name="connsiteX3" fmla="*/ 1309607 w 1309607"/>
              <a:gd name="connsiteY3" fmla="*/ 468824 h 472699"/>
              <a:gd name="connsiteX4" fmla="*/ 1309607 w 1309607"/>
              <a:gd name="connsiteY4" fmla="*/ 7749 h 47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607" h="472699">
                <a:moveTo>
                  <a:pt x="0" y="0"/>
                </a:moveTo>
                <a:lnTo>
                  <a:pt x="0" y="472699"/>
                </a:lnTo>
                <a:lnTo>
                  <a:pt x="123987" y="468824"/>
                </a:lnTo>
                <a:lnTo>
                  <a:pt x="1309607" y="468824"/>
                </a:lnTo>
                <a:lnTo>
                  <a:pt x="1309607" y="7749"/>
                </a:ln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B891475-7F83-4267-BE42-EED9363624DE}"/>
              </a:ext>
            </a:extLst>
          </p:cNvPr>
          <p:cNvSpPr/>
          <p:nvPr/>
        </p:nvSpPr>
        <p:spPr>
          <a:xfrm>
            <a:off x="4396990" y="4632812"/>
            <a:ext cx="4215538" cy="829160"/>
          </a:xfrm>
          <a:custGeom>
            <a:avLst/>
            <a:gdLst>
              <a:gd name="connsiteX0" fmla="*/ 3924945 w 4215538"/>
              <a:gd name="connsiteY0" fmla="*/ 829160 h 829160"/>
              <a:gd name="connsiteX1" fmla="*/ 4215538 w 4215538"/>
              <a:gd name="connsiteY1" fmla="*/ 829160 h 829160"/>
              <a:gd name="connsiteX2" fmla="*/ 4215538 w 4215538"/>
              <a:gd name="connsiteY2" fmla="*/ 0 h 829160"/>
              <a:gd name="connsiteX3" fmla="*/ 0 w 4215538"/>
              <a:gd name="connsiteY3" fmla="*/ 0 h 829160"/>
              <a:gd name="connsiteX4" fmla="*/ 0 w 4215538"/>
              <a:gd name="connsiteY4" fmla="*/ 441702 h 8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5538" h="829160">
                <a:moveTo>
                  <a:pt x="3924945" y="829160"/>
                </a:moveTo>
                <a:lnTo>
                  <a:pt x="4215538" y="829160"/>
                </a:lnTo>
                <a:lnTo>
                  <a:pt x="4215538" y="0"/>
                </a:lnTo>
                <a:lnTo>
                  <a:pt x="0" y="0"/>
                </a:lnTo>
                <a:lnTo>
                  <a:pt x="0" y="441702"/>
                </a:ln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235C5F6-2ABA-44BC-A7E4-A80EB18EA0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7" y="6334210"/>
            <a:ext cx="290210" cy="14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8D05C7-EF7C-4442-BFCE-79AEF936C4C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47" y="6309750"/>
            <a:ext cx="613495" cy="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5D6B16B-85B3-4822-BE31-89AE50DD75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03" y="6313624"/>
            <a:ext cx="370231" cy="17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B145B9B-5219-44E5-8AE9-636F4442124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67" y="4441845"/>
            <a:ext cx="370231" cy="170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62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8" y="1166310"/>
            <a:ext cx="3787667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1553983"/>
            <a:ext cx="6315075" cy="1476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16" y="3138159"/>
            <a:ext cx="7162800" cy="17811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5029247"/>
            <a:ext cx="74199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187744"/>
            <a:ext cx="7429500" cy="1476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794050"/>
            <a:ext cx="7115175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3361801"/>
            <a:ext cx="6800850" cy="723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4753694"/>
            <a:ext cx="7505700" cy="1771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00" y="4243489"/>
            <a:ext cx="7572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8" y="1166310"/>
            <a:ext cx="3787667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5" y="1628800"/>
            <a:ext cx="667074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38" y="1753037"/>
            <a:ext cx="4254271" cy="3440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53037"/>
            <a:ext cx="4320480" cy="36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30" y="1307396"/>
            <a:ext cx="8342139" cy="45517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71800" y="201928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2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42" y="1307396"/>
            <a:ext cx="7881516" cy="50715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35694" y="2955387"/>
            <a:ext cx="106043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098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61130"/>
            <a:ext cx="7848872" cy="50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44" y="273247"/>
            <a:ext cx="3109393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3" y="1273194"/>
            <a:ext cx="3937962" cy="2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717510"/>
            <a:ext cx="1289484" cy="23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32" y="2044223"/>
            <a:ext cx="1587162" cy="2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3" y="2446489"/>
            <a:ext cx="1591278" cy="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" y="2764889"/>
            <a:ext cx="3056350" cy="22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3" y="3161147"/>
            <a:ext cx="973972" cy="23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" y="3479548"/>
            <a:ext cx="4101653" cy="22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1" y="3861048"/>
            <a:ext cx="1237661" cy="23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6" y="4179448"/>
            <a:ext cx="2359480" cy="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7" y="4489014"/>
            <a:ext cx="2635210" cy="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7" y="4799176"/>
            <a:ext cx="3600951" cy="21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그림 4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7" y="5112164"/>
            <a:ext cx="4550230" cy="22085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모서리가 둥근 직사각형 43"/>
          <p:cNvSpPr/>
          <p:nvPr/>
        </p:nvSpPr>
        <p:spPr>
          <a:xfrm>
            <a:off x="725133" y="3764101"/>
            <a:ext cx="5287027" cy="17744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314411" y="3390612"/>
            <a:ext cx="817027" cy="4621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2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9" y="1166310"/>
            <a:ext cx="4087937" cy="23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1" y="1523029"/>
            <a:ext cx="5558497" cy="22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6" y="1861451"/>
            <a:ext cx="4087328" cy="20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260" y="2218681"/>
            <a:ext cx="5180948" cy="44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844824"/>
            <a:ext cx="776415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29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74" y="931391"/>
            <a:ext cx="741664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3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484784"/>
            <a:ext cx="8333834" cy="41094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84368" y="4005064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066095"/>
            <a:ext cx="6768752" cy="57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1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0" y="1166310"/>
            <a:ext cx="2636887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1" y="1547964"/>
            <a:ext cx="6601056" cy="21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6" y="1900206"/>
            <a:ext cx="5192077" cy="19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18" y="2230665"/>
            <a:ext cx="6009054" cy="18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69" y="2933256"/>
            <a:ext cx="4270233" cy="19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3" y="2598156"/>
            <a:ext cx="3559795" cy="21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38" y="3210167"/>
            <a:ext cx="6235935" cy="23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70" y="3987858"/>
            <a:ext cx="3308151" cy="1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3" y="3652758"/>
            <a:ext cx="643370" cy="21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07" y="4293096"/>
            <a:ext cx="6643127" cy="43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83" y="4844221"/>
            <a:ext cx="6467537" cy="19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" y="5155245"/>
            <a:ext cx="3254498" cy="18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57" y="5887667"/>
            <a:ext cx="6200497" cy="1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그림 4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552567"/>
            <a:ext cx="643370" cy="2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97" y="6192325"/>
            <a:ext cx="3292300" cy="189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977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0" y="1166310"/>
            <a:ext cx="2088171" cy="2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F2012DF-388C-4244-9E38-7A7F7A522B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5" y="1553164"/>
            <a:ext cx="1005522" cy="20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1877571-1889-49CA-946B-92F308A0E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952" y="1916832"/>
            <a:ext cx="2800350" cy="380047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F0AA4C3-3746-4BA5-8142-5E9A2B6EB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574" y="2060848"/>
            <a:ext cx="2298248" cy="21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2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4E15CE6-5182-41C7-AFD9-2B0F454608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5" y="1553164"/>
            <a:ext cx="672177" cy="18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655C17-7E8A-4D5D-BFB2-A1F6A1D4A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" y="2250777"/>
            <a:ext cx="3486150" cy="23050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BF0D79-FB82-42B3-BF4E-656E71AC8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60327"/>
            <a:ext cx="32670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22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31983-B237-424A-818B-B39E3EE1FD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5" y="1268760"/>
            <a:ext cx="2985015" cy="22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84107D-B172-4083-BE77-04857BBE5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442" y="1844824"/>
            <a:ext cx="2371725" cy="2847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A70C20-7ED1-4446-8224-C7FEDF2504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6585" y="1832248"/>
            <a:ext cx="2685933" cy="29043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92C300-745F-4362-AF41-1D7BF13CA83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8" y="5041415"/>
            <a:ext cx="2325339" cy="19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69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548207-A7FB-432D-B9CA-317A0477B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6" y="1387423"/>
            <a:ext cx="790151" cy="20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0CACBE-887F-4984-821F-0543D6FF2A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5" y="3043607"/>
            <a:ext cx="665318" cy="20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28EB97-42AD-4D84-9491-73937E23B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944" y="1758648"/>
            <a:ext cx="2667000" cy="1123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A1CF2A-636A-4DC9-BDE6-F1AFFD735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248" y="1831592"/>
            <a:ext cx="1876425" cy="1028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982CEC-E0EE-4DF5-992E-54FEE5562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7817" y="3540720"/>
            <a:ext cx="2190750" cy="971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30D90A-CF16-4350-8C6C-66F245879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3773" y="3532158"/>
            <a:ext cx="2647950" cy="8763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C278E5-6B1D-443A-A85B-2BC63FCB8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5" y="4643526"/>
            <a:ext cx="884804" cy="20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579FE2-574E-4B09-B693-B48137A82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5641" y="5098132"/>
            <a:ext cx="2676525" cy="4191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BA3B45-6459-445A-861E-B8E0EC2A95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7984" y="4725144"/>
            <a:ext cx="2445186" cy="20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6" y="1273194"/>
            <a:ext cx="775521" cy="25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717510"/>
            <a:ext cx="6465710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32" y="2085787"/>
            <a:ext cx="7499581" cy="22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4" y="2980326"/>
            <a:ext cx="1312347" cy="23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" y="3332052"/>
            <a:ext cx="5385653" cy="2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4" y="2589843"/>
            <a:ext cx="1348016" cy="26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" descr="MS, 깃허브를 살릴 것인가 망칠 것인가 | 1bo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50" y="4077072"/>
            <a:ext cx="5280521" cy="17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4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45E73C-00C7-416F-B571-0FBECA61FA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6" y="1586720"/>
            <a:ext cx="783292" cy="20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0CC7EE-A524-4CD7-B241-CDA5D34D3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2044119"/>
            <a:ext cx="3162300" cy="1438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1C05BA-2545-43AC-9F2B-2804D4CA1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920" y="5011638"/>
            <a:ext cx="4610100" cy="1009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7C7CA8-A13C-4CA5-B0F5-29F822DDC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566" y="2244145"/>
            <a:ext cx="2657475" cy="1038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6A4273-E393-4598-B55E-39B0BA4AF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521" y="3826846"/>
            <a:ext cx="36290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12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D8EB92-D07D-4253-80CF-6552AC623E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6" y="1166310"/>
            <a:ext cx="3229807" cy="23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B7F6C5-A9BA-46DA-940D-16B514A06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665" y="1729502"/>
            <a:ext cx="5796136" cy="42952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24CA575-B884-408D-908F-9840AA7438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2" y="6207995"/>
            <a:ext cx="2717976" cy="19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833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851595-5A7C-45D8-9B9E-379EA7F5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652" y="1066095"/>
            <a:ext cx="6120680" cy="5101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C79878-6115-4AF8-A6FB-3EDBF7E164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69" y="6327250"/>
            <a:ext cx="2821623" cy="19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17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CAC37-9EEF-4D16-BF36-8AF0BA5F1F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70" y="6338375"/>
            <a:ext cx="3621530" cy="19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1BFB80-D402-45EB-A8E2-2209D58EA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18" y="1066095"/>
            <a:ext cx="7344816" cy="49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7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FB459-8CE5-490E-925B-DAE4538AD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1" y="249427"/>
            <a:ext cx="7194283" cy="3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628800"/>
            <a:ext cx="6572250" cy="41148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206054" y="5015985"/>
            <a:ext cx="1110563" cy="301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39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24DDEAE-3E0E-48AA-8411-A7AB43C46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2987824" y="5662718"/>
            <a:ext cx="3105092" cy="574594"/>
          </a:xfrm>
          <a:prstGeom prst="rect">
            <a:avLst/>
          </a:prstGeom>
        </p:spPr>
      </p:pic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A23F3DC6-8133-4D09-BE9F-6CB128560220}"/>
              </a:ext>
            </a:extLst>
          </p:cNvPr>
          <p:cNvSpPr/>
          <p:nvPr/>
        </p:nvSpPr>
        <p:spPr>
          <a:xfrm>
            <a:off x="395536" y="421854"/>
            <a:ext cx="4104456" cy="44852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452EE1-3B07-4622-BE04-1C523D4F89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5" y="491872"/>
            <a:ext cx="2879087" cy="3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8277A1-2B68-4AC4-AEB3-9C91EEB3C4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1" y="2921828"/>
            <a:ext cx="4583155" cy="939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6" y="1273193"/>
            <a:ext cx="1993674" cy="27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6E5835-07CA-450D-8A10-D7CB437264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717510"/>
            <a:ext cx="5029902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6CC96-A65B-4F21-A7D9-88DEC4BA7B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32" y="2085786"/>
            <a:ext cx="7499581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232" y="2510144"/>
            <a:ext cx="7695208" cy="1552742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1" y="4246838"/>
            <a:ext cx="2414353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7" y="4615115"/>
            <a:ext cx="3686002" cy="21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7" y="4922451"/>
            <a:ext cx="6027650" cy="2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" y="5354575"/>
            <a:ext cx="1787901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5" y="5722852"/>
            <a:ext cx="2672249" cy="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그림 9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8" y="6014998"/>
            <a:ext cx="4727191" cy="227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85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232" y="1254943"/>
            <a:ext cx="7695208" cy="15527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0" y="3082744"/>
            <a:ext cx="2187245" cy="25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7" y="3451021"/>
            <a:ext cx="883433" cy="21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6" y="3758355"/>
            <a:ext cx="6799968" cy="2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4070784"/>
            <a:ext cx="7004365" cy="21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61" y="4409329"/>
            <a:ext cx="2032690" cy="18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3" y="4708977"/>
            <a:ext cx="5496923" cy="1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1" y="5173242"/>
            <a:ext cx="2498185" cy="25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7" y="5541520"/>
            <a:ext cx="5186740" cy="21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7" y="5848853"/>
            <a:ext cx="6871301" cy="21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6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6" y="1273193"/>
            <a:ext cx="2010136" cy="2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717510"/>
            <a:ext cx="1161450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0" y="2094477"/>
            <a:ext cx="1652246" cy="23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7" y="2467163"/>
            <a:ext cx="1708642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3" y="2845000"/>
            <a:ext cx="3458438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0" y="3221666"/>
            <a:ext cx="4138236" cy="2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84" y="3899804"/>
            <a:ext cx="2800436" cy="61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36" y="5013176"/>
            <a:ext cx="6614478" cy="978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17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05E517-CAB2-4A10-B222-AAB98DD3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77" y="273246"/>
            <a:ext cx="2533851" cy="38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" y="1248254"/>
            <a:ext cx="1390085" cy="2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6" y="1692571"/>
            <a:ext cx="3028611" cy="2530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/>
          <p:cNvGrpSpPr/>
          <p:nvPr/>
        </p:nvGrpSpPr>
        <p:grpSpPr>
          <a:xfrm>
            <a:off x="1115616" y="2103531"/>
            <a:ext cx="6774686" cy="4521051"/>
            <a:chOff x="1115616" y="2103531"/>
            <a:chExt cx="6774686" cy="452105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5616" y="2103531"/>
              <a:ext cx="6774686" cy="452105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724128" y="4844221"/>
              <a:ext cx="2088232" cy="17281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35641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666"/>
  <p:tag name="ORIGINALWIDTH" val="1646.48"/>
  <p:tag name="LATEXADDIN" val="\documentclass{article}&#10;\usepackage{xetexko}&#10;\usepackage{amsmath}&#10;\usepackage{amsfonts}&#10;\usepackage{amssymb}&#10;\usepackage[dvipsnames]{xcolor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재학생 포트폴리오 작성 및 관리}&#10;&#10;\end{document}"/>
  <p:tag name="IGUANATEXSIZE" val="34"/>
  <p:tag name="IGUANATEXCURSOR" val="49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1229.422"/>
  <p:tag name="LATEXADDIN" val="\documentclass{article}&#10;\usepackage{xetexko}&#10;\usepackage{amsmath}&#10;\usepackage{amsfonts}&#10;\usepackage{amssymb}&#10;\usepackage[dvipsnames]{xcolor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포트폴리오에 대한 이해}&#10;&#10;\end{document}"/>
  <p:tag name="IGUANATEXSIZE" val="32"/>
  <p:tag name="IGUANATEXCURSOR" val="50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9.7807"/>
  <p:tag name="ORIGINALWIDTH" val="762.8564"/>
  <p:tag name="LATEXADDIN" val="\documentclass{article}&#10;\usepackage{xetexko}&#10;\usepackage{amsmath}&#10;\usepackage{amsfonts}&#10;\usepackage{amssymb}&#10;\usepackage[dvipsnames]{xcolor}&#10;\usepackage{pifont}&#10;\usepackage{bclogo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6pt}{\bclampe}}} commit {\fontspec{Old Standard TT}?}&#10;&#10;&#10;&#10;\end{document}"/>
  <p:tag name="IGUANATEXSIZE" val="20"/>
  <p:tag name="IGUANATEXCURSOR" val="80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5328"/>
  <p:tag name="ORIGINALWIDTH" val="198.0276"/>
  <p:tag name="LATEXADDIN" val="\documentclass{article}&#10;\usepackage{xetexko}&#10;\usepackage{amsmath}&#10;\usepackage{amsfonts}&#10;\usepackage{amssymb}&#10;\usepackage[dvipsnames]{xcolor}&#10;\usepackage{pifont}&#10;\usepackage{stix}&#10;\usepackage{bclogo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 {\color{NavyBlue} {\raisebox{0pt}{\scriptsize{\bcfleur}}}}&#10;&#10;&#10;&#10;&#10;&#10;\end{document}"/>
  <p:tag name="IGUANATEXSIZE" val="14"/>
  <p:tag name="IGUANATEXCURSOR" val="90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869"/>
  <p:tag name="ORIGINALWIDTH" val="3698.016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작업공간 안에 있는 모든 파일과 파일의 데이터를 사진 찍듯이 복사해서 \\ \phantom{$~~~~~$}저장소에 보존&#10;&#10;&#10;&#10;&#10;&#10;&#10;&#10;\end{document}"/>
  <p:tag name="IGUANATEXSIZE" val="18"/>
  <p:tag name="IGUANATEXCURSOR" val="881"/>
  <p:tag name="TRANSPARENCY" val="Fals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.7786"/>
  <p:tag name="ORIGINALWIDTH" val="196.5274"/>
  <p:tag name="LATEXADDIN" val="\documentclass{article}&#10;\usepackage{xetexko}&#10;\usepackage{amsmath}&#10;\usepackage{amsfonts}&#10;\usepackage{amssymb}&#10;\usepackage[dvipsnames]{xcolor}&#10;\usepackage{pifont}&#10;\usepackage{stix}&#10;\usepackage{bclogo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 {\color{NavyBlue} {\raisebox{0pt}{\scriptsize{\bccrayon}}}}&#10;&#10;&#10;&#10;&#10;&#10;\end{document}"/>
  <p:tag name="IGUANATEXSIZE" val="14"/>
  <p:tag name="IGUANATEXCURSOR" val="89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2925.408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 커밋은 작업공간의 {\bf {\color{Maroon}어떤 시점의 스냅샷}}이라고 할 수 있음&#10;&#10;&#10;&#10;&#10;&#10;&#10;\end{document}"/>
  <p:tag name="IGUANATEXSIZE" val="16"/>
  <p:tag name="IGUANATEXCURSOR" val="816"/>
  <p:tag name="TRANSPARENCY" val="Fals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5328"/>
  <p:tag name="ORIGINALWIDTH" val="198.0276"/>
  <p:tag name="LATEXADDIN" val="\documentclass{article}&#10;\usepackage{xetexko}&#10;\usepackage{amsmath}&#10;\usepackage{amsfonts}&#10;\usepackage{amssymb}&#10;\usepackage[dvipsnames]{xcolor}&#10;\usepackage{pifont}&#10;\usepackage{stix}&#10;\usepackage{bclogo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 {\color{NavyBlue} {\raisebox{0pt}{\scriptsize{\bcfleur}}}}&#10;&#10;&#10;&#10;&#10;&#10;\end{document}"/>
  <p:tag name="IGUANATEXSIZE" val="14"/>
  <p:tag name="IGUANATEXCURSOR" val="90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.09331"/>
  <p:tag name="ORIGINALWIDTH" val="719.380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커밋이란 git commit 명령어로 저장소에 올리는 작업공간의 하나의 변경된 \\ &#10;\phantom{$~~~~~$}상태를 의미&#10;\end{document}"/>
  <p:tag name="IGUANATEXSIZE" val="18"/>
  <p:tag name="IGUANATEXCURSOR" val="88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.7786"/>
  <p:tag name="ORIGINALWIDTH" val="196.5274"/>
  <p:tag name="LATEXADDIN" val="\documentclass{article}&#10;\usepackage{xetexko}&#10;\usepackage{amsmath}&#10;\usepackage{amsfonts}&#10;\usepackage{amssymb}&#10;\usepackage[dvipsnames]{xcolor}&#10;\usepackage{pifont}&#10;\usepackage{stix}&#10;\usepackage{bclogo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 {\color{NavyBlue} {\raisebox{0pt}{\scriptsize{\bccrayon}}}}&#10;&#10;&#10;&#10;&#10;&#10;\end{document}"/>
  <p:tag name="IGUANATEXSIZE" val="14"/>
  <p:tag name="IGUANATEXCURSOR" val="89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3198.446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 하나의 커밋이 더해질 때는 이전 커밋에서 변경된 사항만 추가&#10;&#10;&#10;&#10;&#10;&#10;&#10;\end{document}"/>
  <p:tag name="IGUANATEXSIZE" val="16"/>
  <p:tag name="IGUANATEXCURSOR" val="807"/>
  <p:tag name="TRANSPARENCY" val="Fals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812.3634"/>
  <p:tag name="LATEXADDIN" val="\documentclass{article}&#10;\usepackage{xetexko}&#10;\usepackage{amsmath}&#10;\usepackage{amsfonts}&#10;\usepackage{amssymb}&#10;\usepackage[dvipsnames]{xcolor}&#10;\usepackage{pifont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포트폴리오 {\fontspec{Old Standard TT Bold}?}&#10;&#10;\end{document}"/>
  <p:tag name="IGUANATEXSIZE" val="24"/>
  <p:tag name="IGUANATEXCURSOR" val="78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.7786"/>
  <p:tag name="ORIGINALWIDTH" val="196.5274"/>
  <p:tag name="LATEXADDIN" val="\documentclass{article}&#10;\usepackage{xetexko}&#10;\usepackage{amsmath}&#10;\usepackage{amsfonts}&#10;\usepackage{amssymb}&#10;\usepackage[dvipsnames]{xcolor}&#10;\usepackage{pifont}&#10;\usepackage{stix}&#10;\usepackage{bclogo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 {\color{NavyBlue} {\raisebox{0pt}{\scriptsize{\bccrayon}}}}&#10;&#10;&#10;&#10;&#10;&#10;\end{document}"/>
  <p:tag name="IGUANATEXSIZE" val="14"/>
  <p:tag name="IGUANATEXCURSOR" val="89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906.766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커밋은 서로 연결된 체인 구조를 형성&#10;&#10;&#10;&#10;&#10;&#10;&#10;\end{document}"/>
  <p:tag name="IGUANATEXSIZE" val="16"/>
  <p:tag name="IGUANATEXCURSOR" val="793"/>
  <p:tag name="TRANSPARENCY" val="Fals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25.8234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 log&#10;&#10;&#10;&#10;&#10;\end{document}"/>
  <p:tag name="IGUANATEXSIZE" val="20"/>
  <p:tag name="IGUANATEXCURSOR" val="824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2665.87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Git 저장소에 commit한 기록을 보여주는 명령어&#10;&#10;&#10;&#10;&#10;&#10;&#10;&#10;&#10;\end{document}"/>
  <p:tag name="IGUANATEXSIZE" val="18"/>
  <p:tag name="IGUANATEXCURSOR" val="908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375.0524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실습&#10;&#10;&#10;&#10;&#10;\end{document}"/>
  <p:tag name="IGUANATEXSIZE" val="20"/>
  <p:tag name="IGUANATEXCURSOR" val="818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3549.495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testA.txt, testB.txt, textC.txt 생성 후 한번에 add/commit 수행 &#10;&#10;&#10;&#10;&#10;&#10;&#10;&#10;&#10;\end{document}"/>
  <p:tag name="IGUANATEXSIZE" val="18"/>
  <p:tag name="IGUANATEXCURSOR" val="934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0372"/>
  <p:tag name="ORIGINALWIDTH" val="3761.025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모든 직종에서 자신의 경력, 능력을 증명할 수 있는 파일이나 프로그램 \\ \phantom{$~~~~~~~~~\,$}등을 의미 &#10;&#10;\end{document}"/>
  <p:tag name="IGUANATEXSIZE" val="20"/>
  <p:tag name="IGUANATEXCURSOR" val="76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701.988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Hub 온라인 저장소 만들기  &#10;&#10;&#10;&#10;&#10;&#10;\end{document}"/>
  <p:tag name="IGUANATEXSIZE" val="20"/>
  <p:tag name="IGUANATEXCURSOR" val="837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1146.9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온라인 저장소 등록&#10;&#10;&#10;&#10;&#10;\end{document}"/>
  <p:tag name="IGUANATEXSIZE" val="20"/>
  <p:tag name="IGUANATEXCURSOR" val="826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304.96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git bash의 붙여넣기 단축키는 ctrl+v가 아니라 &#10;{\bf {\color{Maroon}shift+ insert}} &#10;&#10;&#10;&#10;&#10;&#10;&#10;&#10;&#10;&#10;\end{document}"/>
  <p:tag name="IGUANATEXSIZE" val="18"/>
  <p:tag name="IGUANATEXCURSOR" val="946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708.738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Hub에서 저장소 내려 받기  &#10;&#10;&#10;&#10;&#10;&#10;\end{document}"/>
  <p:tag name="IGUANATEXSIZE" val="20"/>
  <p:tag name="IGUANATEXCURSOR" val="837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1522.71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저장소가 없는 폴더로 이동&#10;&#10;&#10;&#10;&#10;&#10;&#10;&#10;&#10;&#10;\end{document}"/>
  <p:tag name="IGUANATEXSIZE" val="18"/>
  <p:tag name="IGUANATEXCURSOR" val="892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956.3835"/>
  <p:tag name="LATEXADDIN" val="\documentclass{article}&#10;\usepackage{xetexko}&#10;\usepackage{amsmath}&#10;\usepackage{amsfonts}&#10;\usepackage{amssymb}&#10;\usepackage[dvipsnames]{xcolor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포트폴리오의 구성}&#10;&#10;\end{document}"/>
  <p:tag name="IGUANATEXSIZE" val="32"/>
  <p:tag name="IGUANATEXCURSOR" val="71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1021.64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저장소 주소 복사&#10;&#10;&#10;&#10;&#10;&#10;&#10;&#10;&#10;&#10;\end{document}"/>
  <p:tag name="IGUANATEXSIZE" val="18"/>
  <p:tag name="IGUANATEXCURSOR" val="887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5153"/>
  <p:tag name="ORIGINALWIDTH" val="449.3127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clone&#10;&#10;&#10;&#10;&#10;&#10;\end{document}"/>
  <p:tag name="IGUANATEXSIZE" val="20"/>
  <p:tag name="IGUANATEXCURSOR" val="821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2662.87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온라인 저장소를 local 컴퓨터에 저장하는 명령어&#10;&#10;&#10;&#10;&#10;&#10;&#10;&#10;&#10;&#10;&#10;\end{document}"/>
  <p:tag name="IGUANATEXSIZE" val="18"/>
  <p:tag name="IGUANATEXCURSOR" val="907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204.0285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add&#10;&#10;&#10;&#10;&#10;&#10;&#10;&#10;&#10;\end{document}"/>
  <p:tag name="IGUANATEXSIZE" val="14"/>
  <p:tag name="IGUANATEXCURSOR" val="823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431.310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commit&#10;&#10;&#10;&#10;&#10;&#10;&#10;&#10;&#10;\end{document}"/>
  <p:tag name="IGUANATEXSIZE" val="14"/>
  <p:tag name="IGUANATEXCURSOR" val="830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60.286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push&#10;\end{document}"/>
  <p:tag name="IGUANATEXSIZE" val="14"/>
  <p:tag name="IGUANATEXCURSOR" val="829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643"/>
  <p:tag name="ORIGINALWIDTH" val="298.5417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clone&#10;\end{document}"/>
  <p:tag name="IGUANATEXSIZE" val="14"/>
  <p:tag name="IGUANATEXCURSOR" val="829"/>
  <p:tag name="TRANSPARENCY" val="True"/>
  <p:tag name="FILENAME" val=""/>
  <p:tag name="LATEXENGINEID" val="2"/>
  <p:tag name="TEMPFOLDER" val="c:\temp\"/>
  <p:tag name="LATEXFORMHEIGHT" val="482.4"/>
  <p:tag name="LATEXFORMWIDTH" val="723.6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614.975"/>
  <p:tag name="LATEXADDIN" val="\documentclass{article}&#10;\usepackage{xetexko}&#10;\usepackage{amsmath}&#10;\usepackage{amsfonts}&#10;\usepackage{amssymb}&#10;\usepackage[dvipsnames]{xcolor}&#10;\usepackage{pifont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포트폴리오에 포함되는 내용 &#10;&#10;\end{document}"/>
  <p:tag name="IGUANATEXSIZE" val="24"/>
  <p:tag name="IGUANATEXCURSOR" val="75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864.0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새로운 저장소 industrial-AI 생성&#10;&#10;&#10;&#10;&#10;&#10;\end{document}"/>
  <p:tag name="IGUANATEXSIZE" val="20"/>
  <p:tag name="IGUANATEXCURSOR" val="840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864.0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새로운 저장소 industrial-AI 생성&#10;&#10;&#10;&#10;&#10;&#10;\end{document}"/>
  <p:tag name="IGUANATEXSIZE" val="20"/>
  <p:tag name="IGUANATEXCURSOR" val="840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2011.78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README로 GitHub Profile 꾸미기&#10;&#10;&#10;&#10;&#10;&#10;\end{document}"/>
  <p:tag name="IGUANATEXSIZE" val="20"/>
  <p:tag name="IGUANATEXCURSOR" val="842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634.5886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자기 소개&#10;&#10;\end{document}"/>
  <p:tag name="IGUANATEXSIZE" val="20"/>
  <p:tag name="IGUANATEXCURSOR" val="79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3039.42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자신의 GitHub로 이동 후 Create new repository 선택&#10;&#10;&#10;&#10;&#10;&#10;&#10;&#10;&#10;\end{document}"/>
  <p:tag name="IGUANATEXSIZE" val="18"/>
  <p:tag name="IGUANATEXCURSOR" val="919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2514.351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Repository의 이름을 {\bf {\color{Maroon}자신의 닉네임}}으로 설정&#10;&#10;&#10;&#10;&#10;&#10;\end{document}"/>
  <p:tag name="IGUANATEXSIZE" val="16"/>
  <p:tag name="IGUANATEXCURSOR" val="876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297.68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Markdown 문서 작성&#10;&#10;&#10;&#10;&#10;&#10;\end{document}"/>
  <p:tag name="IGUANATEXSIZE" val="20"/>
  <p:tag name="IGUANATEXCURSOR" val="830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3609.50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텍스트 기반의 마크업언어로 2004년 존그루버에 의해 만들어 졌음&#10;&#10;&#10;&#10;&#10;&#10;&#10;&#10;&#10;\end{document}"/>
  <p:tag name="IGUANATEXSIZE" val="18"/>
  <p:tag name="IGUANATEXCURSOR" val="912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3193.946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특수기호와 문자를 이용한 매우 간단한 구조의 문법을 사용&#10;&#10;&#10;&#10;&#10;&#10;\end{document}"/>
  <p:tag name="IGUANATEXSIZE" val="16"/>
  <p:tag name="IGUANATEXCURSOR" val="86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867.871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간략하게 기술&#10;&#10;\end{document}"/>
  <p:tag name="IGUANATEXSIZE" val="18"/>
  <p:tag name="IGUANATEXCURSOR" val="80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3696.516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웹에서도 보다 빠르게 컨텐츠를 작성하고 보다 직관적으로 인식 가능&#10;&#10;&#10;&#10;&#10;&#10;\end{document}"/>
  <p:tag name="IGUANATEXSIZE" val="16"/>
  <p:tag name="IGUANATEXCURSOR" val="86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2626.867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GitHub 저장소 Repository에 관한 정보를 기록&#10;&#10;&#10;&#10;&#10;&#10;\end{document}"/>
  <p:tag name="IGUANATEXSIZE" val="16"/>
  <p:tag name="IGUANATEXCURSOR" val="85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946.52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GitHub에서의 {\color{Maroon}README.md} 파일&#10;&#10;&#10;&#10;&#10;&#10;&#10;&#10;\end{document}"/>
  <p:tag name="IGUANATEXSIZE" val="18"/>
  <p:tag name="IGUANATEXCURSOR" val="913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0213"/>
  <p:tag name="ORIGINALWIDTH" val="4091.821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surd$}}}  설치방법, 소스코드 설명, 이슈 등을 간단하게 기록하고 가독성을 높일 수 있음&#10;&#10;&#10;\end{document}"/>
  <p:tag name="IGUANATEXSIZE" val="15"/>
  <p:tag name="IGUANATEXCURSOR" val="86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2035.034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간결하고 별도의 도구없이 작성 가능&#10;&#10;&#10;&#10;&#10;\end{document}"/>
  <p:tag name="IGUANATEXSIZE" val="16"/>
  <p:tag name="IGUANATEXCURSOR" val="84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351.799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장점&#10;&#10;&#10;&#10;&#10;&#10;&#10;&#10;\end{document}"/>
  <p:tag name="IGUANATEXSIZE" val="18"/>
  <p:tag name="IGUANATEXCURSOR" val="880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872"/>
  <p:tag name="ORIGINALWIDTH" val="4086.57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다양한 형태로 변환이 가능하고 텍스트(Text)로 저장되기 때문에 용량이 적어 \\ \phantom{$~~~~~~~~~\,$}보관이 용이&#10;&#10;&#10;&#10;&#10;\end{document}"/>
  <p:tag name="IGUANATEXSIZE" val="16"/>
  <p:tag name="IGUANATEXCURSOR" val="89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3978.555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텍스트파일이기 때문에 버전관리시스템을 이용하여 변경이력을 관리 가능&#10;&#10;&#10;&#10;&#10;\end{document}"/>
  <p:tag name="IGUANATEXSIZE" val="16"/>
  <p:tag name="IGUANATEXCURSOR" val="86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2002.029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지원하는 프로그램과 플랫폼이 다양&#10;&#10;&#10;&#10;&#10;\end{document}"/>
  <p:tag name="IGUANATEXSIZE" val="16"/>
  <p:tag name="IGUANATEXCURSOR" val="83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3814.282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통일된 표준이 없기 때문에 도구에 따라서 변환방식이나 생성물이 다름&#10;&#10;&#10;&#10;&#10;\end{document}"/>
  <p:tag name="IGUANATEXSIZE" val="16"/>
  <p:tag name="IGUANATEXCURSOR" val="86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83.1093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이력 및 학력&#10;&#10;&#10;\end{document}"/>
  <p:tag name="IGUANATEXSIZE" val="20"/>
  <p:tag name="IGUANATEXCURSOR" val="79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351.799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단점&#10;&#10;&#10;&#10;&#10;&#10;&#10;&#10;\end{document}"/>
  <p:tag name="IGUANATEXSIZE" val="18"/>
  <p:tag name="IGUANATEXCURSOR" val="879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2025.282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모든 HTML 마크업을 대신하지 못함&#10;&#10;&#10;&#10;&#10;\end{document}"/>
  <p:tag name="IGUANATEXSIZE" val="16"/>
  <p:tag name="IGUANATEXCURSOR" val="85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027.643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Markdown 문법&#10;&#10;&#10;&#10;&#10;&#10;\end{document}"/>
  <p:tag name="IGUANATEXSIZE" val="20"/>
  <p:tag name="IGUANATEXCURSOR" val="827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549.8267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Header&#10;&#10;&#10;&#10;&#10;&#10;&#10;&#10;&#10;\end{document}"/>
  <p:tag name="IGUANATEXSIZE" val="18"/>
  <p:tag name="IGUANATEXCURSOR" val="884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643"/>
  <p:tag name="ORIGINALWIDTH" val="367.551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Text&#10;&#10;&#10;&#10;&#10;&#10;&#10;&#10;&#10;\end{document}"/>
  <p:tag name="IGUANATEXSIZE" val="18"/>
  <p:tag name="IGUANATEXCURSOR" val="882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632.22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Lists (Ordered/Unordered)&#10;&#10;&#10;&#10;&#10;&#10;&#10;&#10;&#10;\end{document}"/>
  <p:tag name="IGUANATEXSIZE" val="18"/>
  <p:tag name="IGUANATEXCURSOR" val="903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1430.45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\setmainfont{Old Standard}&#10;%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*, +, - 모두 동일한 효과&#10;&#10;&#10;&#10;&#10;\end{document}"/>
  <p:tag name="IGUANATEXSIZE" val="16"/>
  <p:tag name="IGUANATEXCURSOR" val="83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671.23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인턴, 외주, 산학, 수상경력 등&#10;&#10;&#10;\end{document}"/>
  <p:tag name="IGUANATEXSIZE" val="18"/>
  <p:tag name="IGUANATEXCURSOR" val="82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432.060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Code&#10;&#10;&#10;&#10;&#10;&#10;&#10;&#10;&#10;\end{document}"/>
  <p:tag name="IGUANATEXSIZE" val="18"/>
  <p:tag name="IGUANATEXCURSOR" val="882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5153"/>
  <p:tag name="ORIGINALWIDTH" val="363.800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Link&#10;&#10;&#10;&#10;&#10;&#10;&#10;&#10;&#10;\end{document}"/>
  <p:tag name="IGUANATEXSIZE" val="18"/>
  <p:tag name="IGUANATEXCURSOR" val="882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483.8175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Image&#10;&#10;&#10;&#10;&#10;&#10;&#10;&#10;&#10;\end{document}"/>
  <p:tag name="IGUANATEXSIZE" val="18"/>
  <p:tag name="IGUANATEXCURSOR" val="883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428.309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Table&#10;&#10;&#10;&#10;&#10;&#10;&#10;&#10;&#10;\end{document}"/>
  <p:tag name="IGUANATEXSIZE" val="18"/>
  <p:tag name="IGUANATEXCURSOR" val="883"/>
  <p:tag name="TRANSPARENCY" val="True"/>
  <p:tag name="FILENAME" val=""/>
  <p:tag name="LATEXENGINEID" val="2"/>
  <p:tag name="TEMPFOLDER" val="c:\temp\"/>
  <p:tag name="LATEXFORMHEIGHT" val="386.25"/>
  <p:tag name="LATEXFORMWIDTH" val="723.6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589.472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Hub 포트폴리오 작성 예&#10;&#10;&#10;&#10;&#10;&#10;\end{document}"/>
  <p:tag name="IGUANATEXSIZE" val="20"/>
  <p:tag name="IGUANATEXCURSOR" val="833"/>
  <p:tag name="TRANSPARENCY" val="True"/>
  <p:tag name="FILENAME" val=""/>
  <p:tag name="LATEXENGINEID" val="2"/>
  <p:tag name="TEMPFOLDER" val="c:\temp\"/>
  <p:tag name="LATEXFORMHEIGHT" val="386.25"/>
  <p:tag name="LATEXFORMWIDTH" val="750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671.983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https://github.com/rebelchris&#10;&#10;&#10;&#10;&#10;\end{document}"/>
  <p:tag name="IGUANATEXSIZE" val="16"/>
  <p:tag name="IGUANATEXCURSOR" val="24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479.3169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연락처&#10;&#10;&#10;&#10;\end{document}"/>
  <p:tag name="IGUANATEXSIZE" val="20"/>
  <p:tag name="IGUANATEXCURSOR" val="79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735.742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https://github.com/adamdoha&#10;&#10;&#10;&#10;&#10;\end{document}"/>
  <p:tag name="IGUANATEXSIZE" val="16"/>
  <p:tag name="IGUANATEXCURSOR" val="79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2227.811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https://github.com/thmsgbrt/thmsgbrt&#10;&#10;&#10;&#10;&#10;\end{document}"/>
  <p:tag name="IGUANATEXSIZE" val="16"/>
  <p:tag name="IGUANATEXCURSOR" val="806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212.809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를 이용한 포트폴리오 작성 및 관리 &#10;}&#10;&#10;\end{document}"/>
  <p:tag name="IGUANATEXSIZE" val="32"/>
  <p:tag name="IGUANATEXCURSOR" val="758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1089.902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HY헤드라인M}&#10;&#10;\definecolor{airforceblue}{rgb}{0.36, 0.54, 0.66}&#10;&#10;\pagestyle{empty}&#10;\begin{document}&#10;{\color{white}Grand ICT 연구센터}&#10;&#10;\end{document}"/>
  <p:tag name="IGUANATEXSIZE" val="26"/>
  <p:tag name="IGUANATEXCURSOR" val="627"/>
  <p:tag name="TRANSPARENCY" val="True"/>
  <p:tag name="FILENAME" val=""/>
  <p:tag name="LATEXENGINEID" val="2"/>
  <p:tag name="TEMPFOLDER" val="c:\temp\"/>
  <p:tag name="LATEXFORMHEIGHT" val="552"/>
  <p:tag name="LATEXFORMWIDTH" val="520.5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78.3307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감사합니다&#10;}&#10;&#10;\end{document}"/>
  <p:tag name="IGUANATEXSIZE" val="78"/>
  <p:tag name="IGUANATEXCURSOR" val="736"/>
  <p:tag name="TRANSPARENCY" val="True"/>
  <p:tag name="FILENAME" val=""/>
  <p:tag name="LATEXENGINEID" val="2"/>
  <p:tag name="TEMPFOLDER" val="c:\temp\"/>
  <p:tag name="LATEXFORMHEIGHT" val="601.2"/>
  <p:tag name="LATEXFORMWIDTH" val="957.6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666"/>
  <p:tag name="ORIGINALWIDTH" val="1554.217"/>
  <p:tag name="LATEXADDIN" val="\documentclass{article}&#10;\usepackage{xetexko}&#10;\usepackage{amsmath}&#10;\usepackage{amsfonts}&#10;\usepackage{amssymb}&#10;\usepackage[dvipsnames]{xcolor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darkcerulean}{rgb}{0.03, 0.27, 0.49}&#10;&#10;\pagestyle{empty}&#10;\begin{document}&#10;{\color{darkcerulean}충북대학교 산업인공지능학과}&#10;&#10;\end{document}"/>
  <p:tag name="IGUANATEXSIZE" val="28"/>
  <p:tag name="IGUANATEXCURSOR" val="50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2242.81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이메일, 핸드폰, SNS, LinkedIn, GitHub&#10;&#10;&#10;&#10;\end{document}"/>
  <p:tag name="IGUANATEXSIZE" val="18"/>
  <p:tag name="IGUANATEXCURSOR" val="26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609.085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프로젝트&#10;&#10;&#10;\end{document}"/>
  <p:tag name="IGUANATEXSIZE" val="20"/>
  <p:tag name="IGUANATEXCURSOR" val="79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290.1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프로젝트 이름 및 기간&#10;&#10;&#10;&#10;&#10;\end{document}"/>
  <p:tag name="IGUANATEXSIZE" val="18"/>
  <p:tag name="IGUANATEXCURSOR" val="836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440.95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큰 기술 위주의 적용 기술 &#10;&#10;&#10;&#10;&#10;\end{document}"/>
  <p:tag name="IGUANATEXSIZE" val="18"/>
  <p:tag name="IGUANATEXCURSOR" val="83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1969.025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프로젝트 내용(되도록 자세히 서술)&#10;&#10;&#10;&#10;&#10;&#10;\end{document}"/>
  <p:tag name="IGUANATEXSIZE" val="18"/>
  <p:tag name="IGUANATEXCURSOR" val="84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2488.097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사진, 동영상, 웹사이트 형식의 프로젝트 데모&#10;&#10;&#10;&#10;&#10;&#10;\end{document}"/>
  <p:tag name="IGUANATEXSIZE" val="18"/>
  <p:tag name="IGUANATEXCURSOR" val="84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18.0444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&#10;&#10;\end{document}"/>
  <p:tag name="IGUANATEXSIZE" val="24"/>
  <p:tag name="IGUANATEXCURSOR" val="78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3181.944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버전을 관리해 주는 시스템으로서 파일의 변경 사항을 추적&#10;&#10;&#10;\end{document}"/>
  <p:tag name="IGUANATEXSIZE" val="20"/>
  <p:tag name="IGUANATEXCURSOR" val="82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4100.82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변경 사항을 기록하고, 특정 시점의 버전으로 언제든지 돌아갈 수 있도록 해줌&#10;&#10;&#10;\end{document}"/>
  <p:tag name="IGUANATEXSIZE" val="18"/>
  <p:tag name="IGUANATEXCURSOR" val="846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717.8502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darkcerulean}{rgb}{0.03, 0.27, 0.49}&#10;&#10;\pagestyle{empty}&#10;\begin{document}&#10;{\color{darkcerulean}2020.$~$10.$~$xx}&#10;&#10;\end{document}"/>
  <p:tag name="IGUANATEXSIZE" val="24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645.8401"/>
  <p:tag name="LATEXADDIN" val="\documentclass{article}&#10;\usepackage{xetexko}&#10;\usepackage{amsmath}&#10;\usepackage{amsfonts}&#10;\usepackage{amssymb}&#10;\usepackage[dvipsnames]{xcolor}&#10;\usepackage{pifont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웹사이트!&#10;&#10;&#10;&#10;\end{document}"/>
  <p:tag name="IGUANATEXSIZE" val="20"/>
  <p:tag name="IGUANATEXCURSOR" val="79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2944.91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git으로 관리하는 자료를 다른 사람과 {\bf {\color{Maroon}공유}}하거나 {\bf {\color{Maroon}백업}}&#10;&#10;&#10;&#10;\end{document}"/>
  <p:tag name="IGUANATEXSIZE" val="18"/>
  <p:tag name="IGUANATEXCURSOR" val="26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552.8271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Hub&#10;&#10;\end{document}"/>
  <p:tag name="IGUANATEXSIZE" val="24"/>
  <p:tag name="IGUANATEXCURSOR" val="78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817.6141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 기본구조&#10;&#10;\end{document}"/>
  <p:tag name="IGUANATEXSIZE" val="24"/>
  <p:tag name="IGUANATEXCURSOR" val="79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2475.345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개인컴퓨터 + internet 망 + 원격서버로 구성&#10;&#10;&#10;\end{document}"/>
  <p:tag name="IGUANATEXSIZE" val="20"/>
  <p:tag name="IGUANATEXCURSOR" val="815"/>
  <p:tag name="TRANSPARENCY" val="True"/>
  <p:tag name="FILENAME" val=""/>
  <p:tag name="LATEXENGINEID" val="2"/>
  <p:tag name="TEMPFOLDER" val="c:\temp\"/>
  <p:tag name="LATEXFORMHEIGHT" val="529.2"/>
  <p:tag name="LATEXFORMWIDTH" val="878.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4100.822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개인컴퓨터를 Working Directory, Staging Area, Local Repository로 구분&#10;\end{document}"/>
  <p:tag name="IGUANATEXSIZE" val="18"/>
  <p:tag name="IGUANATEXCURSOR" val="269"/>
  <p:tag name="TRANSPARENCY" val="True"/>
  <p:tag name="FILENAME" val=""/>
  <p:tag name="LATEXENGINEID" val="2"/>
  <p:tag name="TEMPFOLDER" val="c:\temp\"/>
  <p:tag name="LATEXFORMHEIGHT" val="540.6"/>
  <p:tag name="LATEXFORMWIDTH" val="877.8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188.166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Working Directory&#10;&#10;&#10;\end{document}"/>
  <p:tag name="IGUANATEXSIZE" val="20"/>
  <p:tag name="IGUANATEXCURSOR" val="25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666"/>
  <p:tag name="ORIGINALWIDTH" val="2015.53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작업 영역으로서 {\bf {\color{Maroon}파일의 변화를 감지}}&#10;&#10;&#10;&#10;\end{document}"/>
  <p:tag name="IGUANATEXSIZE" val="18"/>
  <p:tag name="IGUANATEXCURSOR" val="84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295.96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Git에 의한 관리를 받고자 하는 경우 Staging Area로 옮겨줌&#10;&#10;&#10;&#10;&#10;\end{document}"/>
  <p:tag name="IGUANATEXSIZE" val="18"/>
  <p:tag name="IGUANATEXCURSOR" val="26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1089.902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HY헤드라인M}&#10;&#10;\definecolor{airforceblue}{rgb}{0.36, 0.54, 0.66}&#10;&#10;\pagestyle{empty}&#10;\begin{document}&#10;{\color{white}Grand ICT 연구센터}&#10;&#10;\end{document}"/>
  <p:tag name="IGUANATEXSIZE" val="26"/>
  <p:tag name="IGUANATEXCURSOR" val="636"/>
  <p:tag name="TRANSPARENCY" val="True"/>
  <p:tag name="FILENAME" val=""/>
  <p:tag name="LATEXENGINEID" val="2"/>
  <p:tag name="TEMPFOLDER" val="c:\temp\"/>
  <p:tag name="LATEXFORMHEIGHT" val="584.4"/>
  <p:tag name="LATEXFORMWIDTH" val="520.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79.8727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Staging Area&#10;&#10;&#10;\end{document}"/>
  <p:tag name="IGUANATEXSIZE" val="20"/>
  <p:tag name="IGUANATEXCURSOR" val="82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461.20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Git을 이용한 관리를 수행&#10;&#10;&#10;&#10;&#10;\end{document}"/>
  <p:tag name="IGUANATEXSIZE" val="18"/>
  <p:tag name="IGUANATEXCURSOR" val="26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584.86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{\bf 파일의 내용} {\bf {\color{Maroon}추가, 삭제, 수정}} 등을 git이 알게됨&#10;&#10;&#10;&#10;&#10;&#10;\end{document}"/>
  <p:tag name="IGUANATEXSIZE" val="18"/>
  <p:tag name="IGUANATEXCURSOR" val="87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1076.4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Local Repository&#10;&#10;\end{document}"/>
  <p:tag name="IGUANATEXSIZE" val="20"/>
  <p:tag name="IGUANATEXCURSOR" val="82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483.067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{\bf {\color{Maroon}저장소}}&#10;&#10;&#10;\end{document}"/>
  <p:tag name="IGUANATEXSIZE" val="18"/>
  <p:tag name="IGUANATEXCURSOR" val="82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3718.269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{\bf commit} 명령어에 의해 Staging Area에서 Local Repository로 이동&#10;&#10;&#10;&#10;&#10;&#10;\end{document}"/>
  <p:tag name="IGUANATEXSIZE" val="18"/>
  <p:tag name="IGUANATEXCURSOR" val="88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3830.035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파일 변경 시 {\bf 이전 생성 파일은 그대로 유지}되고 {\bf 그 위에 변경 파일 저장}&#10;&#10;&#10;&#10;&#10;&#10;&#10;\end{document}"/>
  <p:tag name="IGUANATEXSIZE" val="18"/>
  <p:tag name="IGUANATEXCURSOR" val="85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250.424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2pt}{$\blackpointerright$}}} 2개의 별도 파일 생성&#10;&#10;&#10;&#10;&#10;&#10;&#10;\end{document}"/>
  <p:tag name="IGUANATEXSIZE" val="16"/>
  <p:tag name="IGUANATEXCURSOR" val="84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3381.472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2pt}{$\blackpointerright$}}} {\bf 사용자가 이전 파일과 변경된 파일의 다른 점을 쉽게 파악 가능} &#10;&#10;&#10;&#10;&#10;&#10;\end{document}"/>
  <p:tag name="IGUANATEXSIZE" val="16"/>
  <p:tag name="IGUANATEXCURSOR" val="87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221.2809"/>
  <p:tag name="LATEXADDIN" val="\documentclass{article}&#10;\usepackage{xetexko}&#10;\usepackage{amsmath}&#10;\usepackage{amsfonts}&#10;\usepackage{amssymb}&#10;\usepackage[dvipsnames]{xcolor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내용}&#10;&#10;\end{document}"/>
  <p:tag name="IGUANATEXSIZE" val="32"/>
  <p:tag name="IGUANATEXCURSOR" val="50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1229.422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Remote Repository&#10;&#10;\end{document}"/>
  <p:tag name="IGUANATEXSIZE" val="20"/>
  <p:tag name="IGUANATEXCURSOR" val="82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2836.146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원격 저장소로서 {\bf {\color{Maroon}내 컴퓨터가 아닌 다른 장소에 저장}}&#10;&#10;&#10;&#10;\end{document}"/>
  <p:tag name="IGUANATEXSIZE" val="18"/>
  <p:tag name="IGUANATEXCURSOR" val="85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3757.27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circledbullet$}}} 컴퓨터 고장이나 데이터 유실 시 작업 내용을 원격으로 가져올 수 있음&#10;&#10;&#10;&#10;&#10;&#10;&#10;\end{document}"/>
  <p:tag name="IGUANATEXSIZE" val="18"/>
  <p:tag name="IGUANATEXCURSOR" val="86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824.3651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Hub 사용&#10;&#10;\end{document}"/>
  <p:tag name="IGUANATEXSIZE" val="24"/>
  <p:tag name="IGUANATEXCURSOR" val="79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571.5798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Git 설치&#10;&#10;&#10;\end{document}"/>
  <p:tag name="IGUANATEXSIZE" val="20"/>
  <p:tag name="IGUANATEXCURSOR" val="25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813.1135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GitHub 가입&#10;&#10;&#10;\end{document}"/>
  <p:tag name="IGUANATEXSIZE" val="20"/>
  <p:tag name="IGUANATEXCURSOR" val="82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840.8673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Git 초기 설정&#10;&#10;&#10;\end{document}"/>
  <p:tag name="IGUANATEXSIZE" val="20"/>
  <p:tag name="IGUANATEXCURSOR" val="82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701.988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GitHub 온라인 저장소 만들기 &#10;&#10;&#10;\end{document}"/>
  <p:tag name="IGUANATEXSIZE" val="20"/>
  <p:tag name="IGUANATEXCURSOR" val="83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2036.534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로컬 파일을 온라인 저장소에 업로드&#10;&#10;&#10;\end{document}"/>
  <p:tag name="IGUANATEXSIZE" val="20"/>
  <p:tag name="IGUANATEXCURSOR" val="83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374.192"/>
  <p:tag name="LATEXADDIN" val="\documentclass{article}&#10;\usepackage{xetexko}&#10;\usepackage{amsmath}&#10;\usepackage{amsfonts}&#10;\usepackage{amssymb}&#10;\usepackage[dvipsnames]{xcolor}&#10;\usepackage{pifont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포트폴리오에 대한 이해&#10;&#10;\end{document}"/>
  <p:tag name="IGUANATEXSIZE" val="24"/>
  <p:tag name="IGUANATEXCURSOR" val="74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721"/>
  <p:tag name="ORIGINALWIDTH" val="725.3513"/>
  <p:tag name="LATEXADDIN" val="\documentclass{article}&#10;\usepackage{xetexko}&#10;\usepackage{amsmath}&#10;\usepackage{amsfonts}&#10;\usepackage{amssymb}&#10;\usepackage[dvipsnames]{xcolor}&#10;\usepackage{pifont}&#10;\usepackage{hieroglf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Maroon} \textpmhg{Pakin}} &#10;&#10;\end{document}"/>
  <p:tag name="IGUANATEXSIZE" val="38"/>
  <p:tag name="IGUANATEXCURSOR" val="80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5354"/>
  <p:tag name="ORIGINALWIDTH" val="1713.239"/>
  <p:tag name="LATEXADDIN" val="\documentclass{article}&#10;\usepackage{xetexko}&#10;\usepackage{amsmath}&#10;\usepackage{amsfonts}&#10;\usepackage{amssymb}&#10;\usepackage[dvipsnames]{xcolor}&#10;\usepackage{pifont}&#10;\usepackage{hieroglf}&#10;\usepackage{staves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coral}{rgb}{0.8, 0.36, 0.27}&#10;\definecolor{eggplant}{rgb}{0.38, 0.25, 0.32}&#10;&#10;\usepackage[geometry]{ifsym}&#10;&#10;\pagestyle{empty}&#10;\begin{document}&#10;{\color{eggplant} \staveXXXVI \staveXXVII  \staveXLV \staveXLIII \staveXIV \staveXIII \staveLVIII}&#10;&#10;\end{document}"/>
  <p:tag name="IGUANATEXSIZE" val="38"/>
  <p:tag name="IGUANATEXCURSOR" val="98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570.0795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 설치&#10;&#10;\end{document}"/>
  <p:tag name="IGUANATEXSIZE" val="24"/>
  <p:tag name="IGUANATEXCURSOR" val="78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490.458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{\fontspec{Lucida Sans Typewriter}http://git-scm.com}&#10;&#10;&#10;\end{document}"/>
  <p:tag name="IGUANATEXSIZE" val="20"/>
  <p:tag name="IGUANATEXCURSOR" val="83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1053.147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ls / ls -al / cd / . / ..  &#10;&#10;&#10;\end{document}"/>
  <p:tag name="IGUANATEXSIZE" val="20"/>
  <p:tag name="IGUANATEXCURSOR" val="78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1118.406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pwd / mkdir / rmdir  &#10;&#10;&#10;\end{document}"/>
  <p:tag name="IGUANATEXSIZE" val="20"/>
  <p:tag name="IGUANATEXCURSOR" val="77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8.659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cp / mv / rm / rm -rf  &#10;&#10;&#10;\end{document}"/>
  <p:tag name="IGUANATEXSIZE" val="20"/>
  <p:tag name="IGUANATEXCURSOR" val="76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101.154"/>
  <p:tag name="LATEXADDIN" val="\documentclass{article}&#10;\usepackage{xetexko}&#10;\usepackage{amsmath}&#10;\usepackage{amsfonts}&#10;\usepackage{amssymb}&#10;\usepackage[dvipsnames]{xcolor}&#10;\usepackage{pifont}&#10;&#10;%\setmainfont{VenturisSans ADF Cd}&#10;\setmainfont{Old Standard TT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포트폴리오의 구성&#10;&#10;\end{document}"/>
  <p:tag name="IGUANATEXSIZE" val="24"/>
  <p:tag name="IGUANATEXCURSOR" val="75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811.6132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Hub 가입&#10;&#10;\end{document}"/>
  <p:tag name="IGUANATEXSIZE" val="24"/>
  <p:tag name="IGUANATEXCURSOR" val="79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66.969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{\fontspec{Lucida Sans Typewriter}https://github.com/}&#10;&#10;&#10;\end{document}"/>
  <p:tag name="IGUANATEXSIZE" val="20"/>
  <p:tag name="IGUANATEXCURSOR" val="85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88.51236"/>
  <p:tag name="LATEXADDIN" val="\documentclass{article}&#10;\usepackage{amsmath}&#10;\usepackage{amsfonts}&#10;\usepackage{amssymb}&#10;\usepackage[dvipsnames]{xcolor}&#10;\usepackage{marvosym}&#10;&#10;\definecolor{crimson}{rgb}{0.86, 0.08, 0.24}&#10;&#10;\pagestyle{empty}&#10;\begin{document}&#10;{\color{crimson}\Stopsign}&#10;\end{document}"/>
  <p:tag name="IGUANATEXSIZE" val="80"/>
  <p:tag name="IGUANATEXCURSOR" val="250"/>
  <p:tag name="TRANSPARENCY" val="True"/>
  <p:tag name="FILENAME" val=""/>
  <p:tag name="LATEXENGINEID" val="1"/>
  <p:tag name="TEMPFOLDER" val="c:\temp\"/>
  <p:tag name="LATEXFORMHEIGHT" val="386.25"/>
  <p:tag name="LATEXFORMWIDTH" val="520.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839.3672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 초기 설정&#10;&#10;\end{document}"/>
  <p:tag name="IGUANATEXSIZE" val="24"/>
  <p:tag name="IGUANATEXCURSOR" val="792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467.955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pagestyle{empty}&#10;\begin{document}&#10;{\color{NavyBlue} {\raisebox{-1pt}{{\large \ding{113}}}}} Git과 현재 프로젝트 연결  &#10;&#10;&#10;\end{document}"/>
  <p:tag name="IGUANATEXSIZE" val="24"/>
  <p:tag name="IGUANATEXCURSOR" val="801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52.481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1pt}{\FilledDiamondShadowC}}} Git과 test\_project가 연결됨&#10;&#10;&#10;\end{document}"/>
  <p:tag name="IGUANATEXSIZE" val="20"/>
  <p:tag name="IGUANATEXCURSOR" val="826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5371"/>
  <p:tag name="ORIGINALWIDTH" val="4064.067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master branch가 생성되고 git bash 현재 폴더 명에 branch 이름{\color{darkturquoise}(master)}\\ \phantom{$~~~~~~~~~$}이 추가됨&#10;&#10;&#10;&#10;\end{document}"/>
  <p:tag name="IGUANATEXSIZE" val="18"/>
  <p:tag name="IGUANATEXCURSOR" val="85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930.8799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GitHub 사용법&#10;&#10;\end{document}"/>
  <p:tag name="IGUANATEXSIZE" val="24"/>
  <p:tag name="IGUANATEXCURSOR" val="25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971.054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1pt}{$\circledbullet$}}} Git은 test\_project에서 {\bf 파일이 생성되거나 삭제}되는 것을 {\bf {\color{Maroon}감지}}할 수 있음&#10;&#10;&#10;&#10;\end{document}"/>
  <p:tag name="IGUANATEXSIZE" val="18"/>
  <p:tag name="IGUANATEXCURSOR" val="94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2173.053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test\_project 폴더에 test.txt 파일 생성 &#10;&#10;&#10;\end{document}"/>
  <p:tag name="IGUANATEXSIZE" val="20"/>
  <p:tag name="IGUANATEXCURSOR" val="78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435.479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git가 test.txt가 {\bf {\color{Maroon}생성된 것은 알고있지만 추적은 하고 있지 않음}}&#10;&#10;&#10;&#10;&#10;\end{document}"/>
  <p:tag name="IGUANATEXSIZE" val="18"/>
  <p:tag name="IGUANATEXCURSOR" val="85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2246.563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test.txt는 Working Directory에 위치함 &#10;&#10;&#10;&#10;&#10;&#10;\end{document}"/>
  <p:tag name="IGUANATEXSIZE" val="18"/>
  <p:tag name="IGUANATEXCURSOR" val="85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326.185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에서 관리 혹은 추적&#10;&#10;&#10;\end{document}"/>
  <p:tag name="IGUANATEXSIZE" val="20"/>
  <p:tag name="IGUANATEXCURSOR" val="78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3857.78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{\bf {\color{Maroon}add}} 명령어를 통해 Working Directory에서 Staging Directory로 이동 &#10;&#10;&#10;&#10;&#10;&#10;\end{document}"/>
  <p:tag name="IGUANATEXSIZE" val="18"/>
  <p:tag name="IGUANATEXCURSOR" val="89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767.247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Staging Area에서의 파일 관리&#10;&#10;&#10;\end{document}"/>
  <p:tag name="IGUANATEXSIZE" val="20"/>
  <p:tag name="IGUANATEXCURSOR" val="838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2364.33"/>
  <p:tag name="LATEXADDIN" val="\documentclass{article}&#10;\usepackage{xetexko}&#10;\usepackage{amsmath}&#10;\usepackage{amsfonts}&#10;\usepackage{amssymb}&#10;\usepackage[dvipsnames]{xcolor}&#10;\usepackage{pifont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NavyBlue} {\large \ding{113}}} GitHub를 이용한 포트폴리오 작성 및 관리&#10;&#10;\end{document}"/>
  <p:tag name="IGUANATEXSIZE" val="24"/>
  <p:tag name="IGUANATEXCURSOR" val="79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4013.06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Unstaged file에 test.txt가 추가됨 : 이전에 add된 test.txt와는 다른 파일&#10;&#10;&#10;&#10;&#10;&#10;&#10;\end{document}"/>
  <p:tag name="IGUANATEXSIZE" val="18"/>
  <p:tag name="IGUANATEXCURSOR" val="93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2925.408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현재 작업 중인 test.txt는 Working Directory에 존재&#10;&#10;&#10;&#10;&#10;&#10;&#10;&#10;\end{document}"/>
  <p:tag name="IGUANATEXSIZE" val="18"/>
  <p:tag name="IGUANATEXCURSOR" val="919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666"/>
  <p:tag name="ORIGINALWIDTH" val="3328.215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{\bf {\color{Maroon}작업이 끝난 마지막 시점을 기준}}으로 추적할 경우 add를 수행&#10;&#10;&#10;&#10;&#10;&#10;&#10;\end{document}"/>
  <p:tag name="IGUANATEXSIZE" val="16"/>
  <p:tag name="IGUANATEXCURSOR" val="803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791.3605"/>
  <p:tag name="LATEXADDIN" val="\documentclass{article}&#10;\usepackage{xetexko}&#10;\usepackage{amsmath}&#10;\usepackage{amsfonts}&#10;\usepackage{amssymb}&#10;\usepackage[dvipsnames]{xcolor}&#10;\usepackage{pifont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-2pt}{\FilledDiamondShadowC}}} Git commit&#10;&#10;&#10;&#10;\end{document}"/>
  <p:tag name="IGUANATEXSIZE" val="20"/>
  <p:tag name="IGUANATEXCURSOR" val="827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2441.591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Staging Area에서 Local repository로 이동&#10;&#10;&#10;&#10;&#10;&#10;&#10;&#10;\end{document}"/>
  <p:tag name="IGUANATEXSIZE" val="18"/>
  <p:tag name="IGUANATEXCURSOR" val="91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200.697"/>
  <p:tag name="LATEXADDIN" val="\documentclass{article}&#10;\usepackage{xetexko}&#10;\usepackage{amsmath}&#10;\usepackage{amsfonts}&#10;\usepackage{amssymb}&#10;\usepackage[dvipsnames]{xcolor}&#10;\usepackage{pifont}&#10;\usepackage{stix}&#10;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\definecolor{darkturquoise}{rgb}{0.0, 0.81, 0.82}&#10;&#10;\usepackage[geometry]{ifsym}&#10;&#10;\pagestyle{empty}&#10;\begin{document}&#10;{\color{NavyBlue} {\raisebox{0pt}{$\circledbullet$}}} Local repository로 이동된 파일은 {\bf {\color{Maroon}반영구적으로 보존}} 가능&#10;&#10;&#10;&#10;&#10;&#10;&#10;&#10;&#10;\end{document}"/>
  <p:tag name="IGUANATEXSIZE" val="18"/>
  <p:tag name="IGUANATEXCURSOR" val="935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1999.779"/>
  <p:tag name="LATEXADDIN" val="\documentclass{article}&#10;\usepackage{xetexko}&#10;\usepackage{amsmath}&#10;\usepackage{amsfonts}&#10;\usepackage{amssymb}&#10;\usepackage[dvipsnames]{xcolor}&#10;\usepackage{pifont}&#10;\usepackage{stix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}&#10;&#10;\definecolor{airforceblue}{rgb}{0.36, 0.54, 0.66}&#10;\definecolor{cerulean}{rgb}{0.0, 0.48, 0.65}&#10;\definecolor{darkcerulean}{rgb}{0.03, 0.27, 0.49}&#10;&#10;\usepackage[geometry]{ifsym}&#10;&#10;\pagestyle{empty}&#10;\begin{document}&#10;{\color{NavyBlue} {\raisebox{1pt}{$\blackpointerright$}}} {\bf {\color{Maroon}commit된 시점에 따라 따로 보관됨}}&#10;&#10;&#10;&#10;&#10;&#10;&#10;\end{document}"/>
  <p:tag name="IGUANATEXSIZE" val="16"/>
  <p:tag name="IGUANATEXCURSOR" val="874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779.3588"/>
  <p:tag name="LATEXADDIN" val="\documentclass{article}&#10;\usepackage{xetexko}&#10;\usepackage{amsmath}&#10;\usepackage{amsfonts}&#10;\usepackage{amssymb}&#10;\usepackage[dvipsnames]{xcolor}&#10;&#10;%\setmainfont{VenturisSans ADF Cd}&#10;%\setmainfont{Old Standard TT}&#10;\setmainfont{나눔고딕 Bold}&#10;%\setmainfont{Glacial Indifference}&#10;%\setmainfont{Tenderness}&#10;%\setmainfont{Bubblegum Sans}&#10;%\setmainfont{Linux Biolinum O}&#10;%\setmainfont{Theano Didot}&#10;%\setmainfont{QuigleyWiggly}&#10;%\setmainfont{KG Drops of Jupiter}&#10;%\setmainfont{Niconne}&#10;%\setmainhangulfont{서울남산체}&#10;\setmainhangulfont{나눔고딕 Bold}&#10;&#10;\definecolor{airforceblue}{rgb}{0.36, 0.54, 0.66}&#10;\definecolor{cerulean}{rgb}{0.0, 0.48, 0.65}&#10;\definecolor{darkcerulean}{rgb}{0.03, 0.27, 0.49}&#10;&#10;\pagestyle{empty}&#10;\begin{document}&#10;{\color{darkcerulean}GitHub 사용법}&#10;&#10;\end{document}"/>
  <p:tag name="IGUANATEXSIZE" val="32"/>
  <p:tag name="IGUANATEXCURSOR" val="230"/>
  <p:tag name="TRANSPARENCY" val="True"/>
  <p:tag name="FILENAME" val=""/>
  <p:tag name="LATEXENGINEID" val="2"/>
  <p:tag name="TEMPFOLDER" val="c:\temp\"/>
  <p:tag name="LATEXFORMHEIGHT" val="386.25"/>
  <p:tag name="LATEXFORMWIDTH" val="520.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20152</TotalTime>
  <Words>93</Words>
  <Application>Microsoft Office PowerPoint</Application>
  <PresentationFormat>화면 슬라이드 쇼(4:3)</PresentationFormat>
  <Paragraphs>93</Paragraphs>
  <Slides>55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바른돋움 3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이연규</cp:lastModifiedBy>
  <cp:revision>496</cp:revision>
  <cp:lastPrinted>2019-09-16T00:28:29Z</cp:lastPrinted>
  <dcterms:created xsi:type="dcterms:W3CDTF">2017-03-29T07:13:25Z</dcterms:created>
  <dcterms:modified xsi:type="dcterms:W3CDTF">2020-10-15T07:26:28Z</dcterms:modified>
</cp:coreProperties>
</file>